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658" r:id="rId3"/>
    <p:sldId id="999" r:id="rId5"/>
    <p:sldId id="2622" r:id="rId6"/>
    <p:sldId id="2657" r:id="rId7"/>
    <p:sldId id="2658" r:id="rId8"/>
    <p:sldId id="2666" r:id="rId9"/>
    <p:sldId id="2667" r:id="rId10"/>
    <p:sldId id="2668" r:id="rId11"/>
    <p:sldId id="2669" r:id="rId12"/>
    <p:sldId id="2670" r:id="rId13"/>
    <p:sldId id="2671" r:id="rId14"/>
    <p:sldId id="2672" r:id="rId15"/>
    <p:sldId id="2673" r:id="rId16"/>
    <p:sldId id="2674" r:id="rId17"/>
    <p:sldId id="2675" r:id="rId18"/>
    <p:sldId id="2676" r:id="rId19"/>
    <p:sldId id="2677" r:id="rId20"/>
    <p:sldId id="2678" r:id="rId21"/>
    <p:sldId id="2679" r:id="rId22"/>
    <p:sldId id="2680" r:id="rId23"/>
    <p:sldId id="2642" r:id="rId24"/>
    <p:sldId id="2621" r:id="rId25"/>
    <p:sldId id="2659" r:id="rId26"/>
    <p:sldId id="2663" r:id="rId27"/>
    <p:sldId id="2624" r:id="rId28"/>
    <p:sldId id="2626" r:id="rId29"/>
    <p:sldId id="2627" r:id="rId30"/>
    <p:sldId id="2628" r:id="rId31"/>
    <p:sldId id="766" r:id="rId32"/>
    <p:sldId id="773" r:id="rId33"/>
    <p:sldId id="580" r:id="rId34"/>
    <p:sldId id="258" r:id="rId35"/>
    <p:sldId id="2606" r:id="rId36"/>
    <p:sldId id="284" r:id="rId37"/>
    <p:sldId id="520" r:id="rId38"/>
    <p:sldId id="274" r:id="rId39"/>
    <p:sldId id="281" r:id="rId40"/>
    <p:sldId id="1224" r:id="rId41"/>
    <p:sldId id="2611" r:id="rId42"/>
  </p:sldIdLst>
  <p:sldSz cx="12192000" cy="6858000"/>
  <p:notesSz cx="6858000" cy="9144000"/>
  <p:embeddedFontLst>
    <p:embeddedFont>
      <p:font typeface="华文琥珀" panose="02010800040101010101" charset="-122"/>
      <p:regular r:id="rId46"/>
    </p:embeddedFont>
    <p:embeddedFont>
      <p:font typeface="Segoe UI" panose="020B0502040204020203" pitchFamily="34" charset="0"/>
      <p:regular r:id="rId47"/>
      <p:bold r:id="rId48"/>
      <p:italic r:id="rId49"/>
      <p:boldItalic r:id="rId50"/>
    </p:embeddedFont>
    <p:embeddedFont>
      <p:font typeface="微软雅黑" panose="020B0503020204020204" pitchFamily="34" charset="-122"/>
      <p:regular r:id="rId51"/>
    </p:embeddedFont>
    <p:embeddedFont>
      <p:font typeface="Century Gothic" panose="020B0502020202020204" pitchFamily="34" charset="0"/>
      <p:regular r:id="rId52"/>
      <p:bold r:id="rId53"/>
      <p:italic r:id="rId54"/>
      <p:boldItalic r:id="rId55"/>
    </p:embeddedFont>
    <p:embeddedFont>
      <p:font typeface="锐字逼格锐线粗体简2.0" panose="02010604000000000000" pitchFamily="2" charset="-122"/>
      <p:regular r:id="rId56"/>
    </p:embeddedFont>
    <p:embeddedFont>
      <p:font typeface="方正尚酷简体" panose="03000509000000000000" pitchFamily="65" charset="-122"/>
      <p:regular r:id="rId57"/>
    </p:embeddedFont>
    <p:embeddedFont>
      <p:font typeface="等线" panose="02010600030101010101" charset="-122"/>
      <p:regular r:id="rId58"/>
    </p:embeddedFont>
    <p:embeddedFont>
      <p:font typeface="等线 Light" panose="02010600030101010101" charset="-122"/>
      <p:regular r:id="rId59"/>
    </p:embeddedFont>
  </p:embeddedFontLst>
  <p:custDataLst>
    <p:tags r:id="rId6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BCD3"/>
    <a:srgbClr val="F3F2EF"/>
    <a:srgbClr val="537677"/>
    <a:srgbClr val="708FAE"/>
    <a:srgbClr val="ED5035"/>
    <a:srgbClr val="2F6589"/>
    <a:srgbClr val="BCB698"/>
    <a:srgbClr val="67ABDA"/>
    <a:srgbClr val="FAD8A5"/>
    <a:srgbClr val="FBDE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68" autoAdjust="0"/>
    <p:restoredTop sz="94660"/>
  </p:normalViewPr>
  <p:slideViewPr>
    <p:cSldViewPr snapToGrid="0">
      <p:cViewPr>
        <p:scale>
          <a:sx n="50" d="100"/>
          <a:sy n="50" d="100"/>
        </p:scale>
        <p:origin x="2130" y="13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0" Type="http://schemas.openxmlformats.org/officeDocument/2006/relationships/tags" Target="tags/tag1.xml"/><Relationship Id="rId6" Type="http://schemas.openxmlformats.org/officeDocument/2006/relationships/slide" Target="slides/slide3.xml"/><Relationship Id="rId59" Type="http://schemas.openxmlformats.org/officeDocument/2006/relationships/font" Target="fonts/font14.fntdata"/><Relationship Id="rId58" Type="http://schemas.openxmlformats.org/officeDocument/2006/relationships/font" Target="fonts/font13.fntdata"/><Relationship Id="rId57" Type="http://schemas.openxmlformats.org/officeDocument/2006/relationships/font" Target="fonts/font12.fntdata"/><Relationship Id="rId56" Type="http://schemas.openxmlformats.org/officeDocument/2006/relationships/font" Target="fonts/font11.fntdata"/><Relationship Id="rId55" Type="http://schemas.openxmlformats.org/officeDocument/2006/relationships/font" Target="fonts/font10.fntdata"/><Relationship Id="rId54" Type="http://schemas.openxmlformats.org/officeDocument/2006/relationships/font" Target="fonts/font9.fntdata"/><Relationship Id="rId53" Type="http://schemas.openxmlformats.org/officeDocument/2006/relationships/font" Target="fonts/font8.fntdata"/><Relationship Id="rId52" Type="http://schemas.openxmlformats.org/officeDocument/2006/relationships/font" Target="fonts/font7.fntdata"/><Relationship Id="rId51" Type="http://schemas.openxmlformats.org/officeDocument/2006/relationships/font" Target="fonts/font6.fntdata"/><Relationship Id="rId50" Type="http://schemas.openxmlformats.org/officeDocument/2006/relationships/font" Target="fonts/font5.fntdata"/><Relationship Id="rId5" Type="http://schemas.openxmlformats.org/officeDocument/2006/relationships/slide" Target="slides/slide2.xml"/><Relationship Id="rId49" Type="http://schemas.openxmlformats.org/officeDocument/2006/relationships/font" Target="fonts/font4.fntdata"/><Relationship Id="rId48" Type="http://schemas.openxmlformats.org/officeDocument/2006/relationships/font" Target="fonts/font3.fntdata"/><Relationship Id="rId47" Type="http://schemas.openxmlformats.org/officeDocument/2006/relationships/font" Target="fonts/font2.fntdata"/><Relationship Id="rId46" Type="http://schemas.openxmlformats.org/officeDocument/2006/relationships/font" Target="fonts/font1.fntdata"/><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wdp>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A0CDF2-4102-4B22-8F73-5EA4ABD4D6E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44A5DB-1206-4056-9264-9B8B5F84165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5BA9555-B347-4E65-9B80-32C3F751CCB4}"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94ED96B-6651-43F6-B5FF-BE1A2E4A4DF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84D702E-70B4-4872-AF5E-FF276D9483EA}"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5BA9555-B347-4E65-9B80-32C3F751CCB4}"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ln>
        </p:spPr>
      </p:sp>
      <p:sp>
        <p:nvSpPr>
          <p:cNvPr id="4099"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a:p>
        </p:txBody>
      </p:sp>
      <p:sp>
        <p:nvSpPr>
          <p:cNvPr id="4100" name="灯片编号占位符 3"/>
          <p:cNvSpPr>
            <a:spLocks noGrp="1"/>
          </p:cNvSpPr>
          <p:nvPr>
            <p:ph type="sldNum" sz="quarter" idx="5"/>
          </p:nvPr>
        </p:nvSpPr>
        <p:spPr bwMode="auto">
          <a:noFill/>
          <a:ln>
            <a:miter lim="800000"/>
          </a:ln>
        </p:spPr>
        <p:txBody>
          <a:bodyPr/>
          <a:lstStyle/>
          <a:p>
            <a:fld id="{5F20E8C1-9334-40DD-BD23-023A5012D4FF}" type="slidenum">
              <a:rPr lang="zh-CN" altLang="en-US"/>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66ED419-5B3F-423C-8358-46E41EBE13C9}" type="slidenum">
              <a:rPr lang="zh-CN" altLang="en-US" smtClean="0"/>
            </a:fld>
            <a:endParaRPr lang="zh-CN" alt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66ED419-5B3F-423C-8358-46E41EBE13C9}" type="slidenum">
              <a:rPr lang="zh-CN" altLang="en-US" smtClean="0"/>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66ED419-5B3F-423C-8358-46E41EBE13C9}" type="slidenum">
              <a:rPr lang="zh-CN" altLang="en-US" smtClean="0"/>
            </a:fld>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8401050" y="1905000"/>
            <a:ext cx="2552700" cy="3028950"/>
          </a:xfrm>
          <a:prstGeom prst="rect">
            <a:avLst/>
          </a:prstGeom>
          <a:solidFill>
            <a:schemeClr val="bg1">
              <a:lumMod val="85000"/>
            </a:schemeClr>
          </a:solidFill>
        </p:spPr>
        <p:txBody>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5133975" y="1593056"/>
            <a:ext cx="1924050" cy="1924050"/>
          </a:xfrm>
          <a:custGeom>
            <a:avLst/>
            <a:gdLst>
              <a:gd name="connsiteX0" fmla="*/ 962025 w 1924050"/>
              <a:gd name="connsiteY0" fmla="*/ 0 h 1924050"/>
              <a:gd name="connsiteX1" fmla="*/ 1924050 w 1924050"/>
              <a:gd name="connsiteY1" fmla="*/ 962025 h 1924050"/>
              <a:gd name="connsiteX2" fmla="*/ 962025 w 1924050"/>
              <a:gd name="connsiteY2" fmla="*/ 1924050 h 1924050"/>
              <a:gd name="connsiteX3" fmla="*/ 0 w 1924050"/>
              <a:gd name="connsiteY3" fmla="*/ 962025 h 1924050"/>
              <a:gd name="connsiteX4" fmla="*/ 962025 w 1924050"/>
              <a:gd name="connsiteY4" fmla="*/ 0 h 1924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0" h="1924050">
                <a:moveTo>
                  <a:pt x="962025" y="0"/>
                </a:moveTo>
                <a:cubicBezTo>
                  <a:pt x="1493337" y="0"/>
                  <a:pt x="1924050" y="430713"/>
                  <a:pt x="1924050" y="962025"/>
                </a:cubicBezTo>
                <a:cubicBezTo>
                  <a:pt x="1924050" y="1493337"/>
                  <a:pt x="1493337" y="1924050"/>
                  <a:pt x="962025" y="1924050"/>
                </a:cubicBezTo>
                <a:cubicBezTo>
                  <a:pt x="430713" y="1924050"/>
                  <a:pt x="0" y="1493337"/>
                  <a:pt x="0" y="962025"/>
                </a:cubicBezTo>
                <a:cubicBezTo>
                  <a:pt x="0" y="430713"/>
                  <a:pt x="430713" y="0"/>
                  <a:pt x="962025" y="0"/>
                </a:cubicBezTo>
                <a:close/>
              </a:path>
            </a:pathLst>
          </a:custGeom>
        </p:spPr>
        <p:txBody>
          <a:bodyPr wrap="square">
            <a:noAutofit/>
          </a:bodyPr>
          <a:lstStyle/>
          <a:p>
            <a:endParaRPr lang="en-US"/>
          </a:p>
        </p:txBody>
      </p:sp>
      <p:sp>
        <p:nvSpPr>
          <p:cNvPr id="10" name="Picture Placeholder 9"/>
          <p:cNvSpPr>
            <a:spLocks noGrp="1"/>
          </p:cNvSpPr>
          <p:nvPr>
            <p:ph type="pic" sz="quarter" idx="11"/>
          </p:nvPr>
        </p:nvSpPr>
        <p:spPr>
          <a:xfrm>
            <a:off x="5133975" y="4076699"/>
            <a:ext cx="1924050" cy="1924050"/>
          </a:xfrm>
          <a:custGeom>
            <a:avLst/>
            <a:gdLst>
              <a:gd name="connsiteX0" fmla="*/ 962025 w 1924050"/>
              <a:gd name="connsiteY0" fmla="*/ 0 h 1924050"/>
              <a:gd name="connsiteX1" fmla="*/ 1924050 w 1924050"/>
              <a:gd name="connsiteY1" fmla="*/ 962025 h 1924050"/>
              <a:gd name="connsiteX2" fmla="*/ 962025 w 1924050"/>
              <a:gd name="connsiteY2" fmla="*/ 1924050 h 1924050"/>
              <a:gd name="connsiteX3" fmla="*/ 0 w 1924050"/>
              <a:gd name="connsiteY3" fmla="*/ 962025 h 1924050"/>
              <a:gd name="connsiteX4" fmla="*/ 962025 w 1924050"/>
              <a:gd name="connsiteY4" fmla="*/ 0 h 1924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0" h="1924050">
                <a:moveTo>
                  <a:pt x="962025" y="0"/>
                </a:moveTo>
                <a:cubicBezTo>
                  <a:pt x="1493337" y="0"/>
                  <a:pt x="1924050" y="430713"/>
                  <a:pt x="1924050" y="962025"/>
                </a:cubicBezTo>
                <a:cubicBezTo>
                  <a:pt x="1924050" y="1493337"/>
                  <a:pt x="1493337" y="1924050"/>
                  <a:pt x="962025" y="1924050"/>
                </a:cubicBezTo>
                <a:cubicBezTo>
                  <a:pt x="430713" y="1924050"/>
                  <a:pt x="0" y="1493337"/>
                  <a:pt x="0" y="962025"/>
                </a:cubicBezTo>
                <a:cubicBezTo>
                  <a:pt x="0" y="430713"/>
                  <a:pt x="430713" y="0"/>
                  <a:pt x="962025" y="0"/>
                </a:cubicBezTo>
                <a:close/>
              </a:path>
            </a:pathLst>
          </a:custGeom>
        </p:spPr>
        <p:txBody>
          <a:bodyPr wrap="square">
            <a:noAutofit/>
          </a:bodyPr>
          <a:lstStyle/>
          <a:p>
            <a:endParaRPr lang="en-US"/>
          </a:p>
        </p:txBody>
      </p:sp>
    </p:spTree>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2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2000">
        <p:random/>
      </p:transition>
    </mc:Choice>
    <mc:Fallback>
      <p:transition spd="slow" advTm="2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F712F70-5640-4329-84FF-B08D7A5E2E1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BB5328-8378-4C31-BDDE-86F6F0E8A02E}"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712F70-5640-4329-84FF-B08D7A5E2E1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BB5328-8378-4C31-BDDE-86F6F0E8A02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2.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4.xml"/><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4.xml"/><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14.xml"/><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4.xml"/><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14.xml"/><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4.xml"/><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4.xml"/><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4.xml"/><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4.xml"/><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14.xml"/><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12.xml"/><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4.xml"/><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22.xml"/><Relationship Id="rId6" Type="http://schemas.openxmlformats.org/officeDocument/2006/relationships/slideLayout" Target="../slideLayouts/slideLayout12.xml"/><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2.xml"/><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7.xml"/><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image" Target="../media/image1.png"/></Relationships>
</file>

<file path=ppt/slides/_rels/slide25.xml.rels><?xml version="1.0" encoding="UTF-8" standalone="yes"?>
<Relationships xmlns="http://schemas.openxmlformats.org/package/2006/relationships"><Relationship Id="rId7" Type="http://schemas.openxmlformats.org/officeDocument/2006/relationships/notesSlide" Target="../notesSlides/notesSlide25.xml"/><Relationship Id="rId6" Type="http://schemas.openxmlformats.org/officeDocument/2006/relationships/slideLayout" Target="../slideLayouts/slideLayout12.xml"/><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12.xml"/><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13.xml"/><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image" Target="../media/image1.png"/></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14.xml"/><Relationship Id="rId2" Type="http://schemas.openxmlformats.org/officeDocument/2006/relationships/image" Target="../media/image2.png"/><Relationship Id="rId1" Type="http://schemas.openxmlformats.org/officeDocument/2006/relationships/image" Target="../media/image1.png"/></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15.xml"/><Relationship Id="rId2" Type="http://schemas.openxmlformats.org/officeDocument/2006/relationships/image" Target="../media/image2.png"/><Relationship Id="rId1" Type="http://schemas.openxmlformats.org/officeDocument/2006/relationships/image" Target="../media/image1.pn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36.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16.xml"/><Relationship Id="rId2" Type="http://schemas.openxmlformats.org/officeDocument/2006/relationships/image" Target="../media/image2.png"/><Relationship Id="rId1" Type="http://schemas.openxmlformats.org/officeDocument/2006/relationships/image" Target="../media/image1.png"/></Relationships>
</file>

<file path=ppt/slides/_rels/slide39.xml.rels><?xml version="1.0" encoding="UTF-8" standalone="yes"?>
<Relationships xmlns="http://schemas.openxmlformats.org/package/2006/relationships"><Relationship Id="rId7" Type="http://schemas.openxmlformats.org/officeDocument/2006/relationships/notesSlide" Target="../notesSlides/notesSlide39.xml"/><Relationship Id="rId6" Type="http://schemas.openxmlformats.org/officeDocument/2006/relationships/slideLayout" Target="../slideLayouts/slideLayout12.xml"/><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6.xml"/><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6.xml"/><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2.xml"/><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4.xml"/><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4.xml"/><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4.xml"/><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382669" y="-5998701"/>
            <a:ext cx="15844235" cy="15057783"/>
            <a:chOff x="-2382669" y="-6013941"/>
            <a:chExt cx="15844235" cy="15057783"/>
          </a:xfrm>
        </p:grpSpPr>
        <p:pic>
          <p:nvPicPr>
            <p:cNvPr id="11" name="图片 10"/>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16" name="矩形 15"/>
            <p:cNvSpPr/>
            <p:nvPr/>
          </p:nvSpPr>
          <p:spPr>
            <a:xfrm rot="1796418">
              <a:off x="2450443" y="-6013941"/>
              <a:ext cx="3197504"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5" name="矩形 14"/>
            <p:cNvSpPr/>
            <p:nvPr/>
          </p:nvSpPr>
          <p:spPr>
            <a:xfrm rot="1183026">
              <a:off x="-1443928" y="-141837"/>
              <a:ext cx="3919303"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2" name="矩形 11"/>
            <p:cNvSpPr/>
            <p:nvPr/>
          </p:nvSpPr>
          <p:spPr>
            <a:xfrm rot="1920908">
              <a:off x="-2382669" y="823293"/>
              <a:ext cx="3722922"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8" name="矩形 17"/>
            <p:cNvSpPr/>
            <p:nvPr/>
          </p:nvSpPr>
          <p:spPr>
            <a:xfrm rot="2008943">
              <a:off x="11132672" y="3765920"/>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grpSp>
      <p:pic>
        <p:nvPicPr>
          <p:cNvPr id="10" name="图片 9"/>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13794803" flipH="1">
            <a:off x="8989537" y="1748327"/>
            <a:ext cx="2748707" cy="2291291"/>
          </a:xfrm>
          <a:prstGeom prst="rect">
            <a:avLst/>
          </a:prstGeom>
        </p:spPr>
      </p:pic>
      <p:sp>
        <p:nvSpPr>
          <p:cNvPr id="4" name="文本框 3"/>
          <p:cNvSpPr txBox="1"/>
          <p:nvPr/>
        </p:nvSpPr>
        <p:spPr>
          <a:xfrm>
            <a:off x="4442460" y="2106930"/>
            <a:ext cx="3891280" cy="829945"/>
          </a:xfrm>
          <a:prstGeom prst="rect">
            <a:avLst/>
          </a:prstGeom>
          <a:noFill/>
        </p:spPr>
        <p:txBody>
          <a:bodyPr wrap="square" rtlCol="0">
            <a:spAutoFit/>
          </a:bodyPr>
          <a:p>
            <a:r>
              <a:rPr lang="zh-CN" altLang="en-US" sz="4800">
                <a:latin typeface="华文琥珀" panose="02010800040101010101" charset="-122"/>
                <a:ea typeface="华文琥珀" panose="02010800040101010101" charset="-122"/>
              </a:rPr>
              <a:t>字节乱动小组</a:t>
            </a:r>
            <a:endParaRPr lang="zh-CN" altLang="en-US" sz="4800">
              <a:latin typeface="华文琥珀" panose="02010800040101010101" charset="-122"/>
              <a:ea typeface="华文琥珀" panose="02010800040101010101" charset="-122"/>
            </a:endParaRPr>
          </a:p>
        </p:txBody>
      </p:sp>
      <p:sp>
        <p:nvSpPr>
          <p:cNvPr id="5" name="文本框 4"/>
          <p:cNvSpPr txBox="1"/>
          <p:nvPr/>
        </p:nvSpPr>
        <p:spPr>
          <a:xfrm>
            <a:off x="3274060" y="3576955"/>
            <a:ext cx="6668770" cy="829945"/>
          </a:xfrm>
          <a:prstGeom prst="rect">
            <a:avLst/>
          </a:prstGeom>
          <a:noFill/>
        </p:spPr>
        <p:txBody>
          <a:bodyPr wrap="square" rtlCol="0">
            <a:spAutoFit/>
          </a:bodyPr>
          <a:p>
            <a:r>
              <a:rPr lang="en-US" altLang="zh-CN" sz="4800">
                <a:latin typeface="华文琥珀" panose="02010800040101010101" charset="-122"/>
                <a:ea typeface="华文琥珀" panose="02010800040101010101" charset="-122"/>
              </a:rPr>
              <a:t>系统设计和</a:t>
            </a:r>
            <a:r>
              <a:rPr lang="en-US" altLang="zh-CN" sz="4800">
                <a:latin typeface="华文琥珀" panose="02010800040101010101" charset="-122"/>
                <a:ea typeface="华文琥珀" panose="02010800040101010101" charset="-122"/>
              </a:rPr>
              <a:t>数据库设计</a:t>
            </a:r>
            <a:endParaRPr lang="en-US" altLang="zh-CN" sz="4800">
              <a:latin typeface="华文琥珀" panose="02010800040101010101" charset="-122"/>
              <a:ea typeface="华文琥珀" panose="02010800040101010101" charset="-122"/>
            </a:endParaRPr>
          </a:p>
        </p:txBody>
      </p:sp>
      <p:sp>
        <p:nvSpPr>
          <p:cNvPr id="6" name="文本框 5"/>
          <p:cNvSpPr txBox="1"/>
          <p:nvPr/>
        </p:nvSpPr>
        <p:spPr>
          <a:xfrm>
            <a:off x="5111750" y="4896485"/>
            <a:ext cx="2329180" cy="368300"/>
          </a:xfrm>
          <a:prstGeom prst="rect">
            <a:avLst/>
          </a:prstGeom>
          <a:noFill/>
        </p:spPr>
        <p:txBody>
          <a:bodyPr wrap="square" rtlCol="0">
            <a:spAutoFit/>
          </a:bodyPr>
          <a:p>
            <a:r>
              <a:rPr lang="zh-CN" altLang="en-US"/>
              <a:t>主讲人：</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7661276" y="15217"/>
              <a:ext cx="28930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2.3</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注册</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 name="文本框 6"/>
          <p:cNvSpPr txBox="1"/>
          <p:nvPr/>
        </p:nvSpPr>
        <p:spPr>
          <a:xfrm>
            <a:off x="7564120" y="1119505"/>
            <a:ext cx="3736975" cy="1753235"/>
          </a:xfrm>
          <a:prstGeom prst="rect">
            <a:avLst/>
          </a:prstGeom>
          <a:noFill/>
        </p:spPr>
        <p:txBody>
          <a:bodyPr wrap="square" rtlCol="0">
            <a:spAutoFit/>
          </a:bodyPr>
          <a:p>
            <a:r>
              <a:rPr lang="zh-CN" altLang="en-US"/>
              <a:t>此图展示了用户注册的过程。</a:t>
            </a:r>
            <a:endParaRPr lang="zh-CN" altLang="en-US"/>
          </a:p>
          <a:p>
            <a:r>
              <a:rPr lang="zh-CN" altLang="en-US"/>
              <a:t>①用户输入账号、密码，点击“注册“按钮，即可进行注册。</a:t>
            </a:r>
            <a:endParaRPr lang="zh-CN" altLang="en-US"/>
          </a:p>
          <a:p>
            <a:r>
              <a:rPr lang="zh-CN" altLang="en-US"/>
              <a:t>②若输入id、密码格式不正确或id已被注册，系统会提示用户重新输入。</a:t>
            </a:r>
            <a:endParaRPr lang="zh-CN" altLang="en-US"/>
          </a:p>
        </p:txBody>
      </p:sp>
      <p:pic>
        <p:nvPicPr>
          <p:cNvPr id="10" name="图片 10" descr="图形用户界面&#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4275" y="307975"/>
            <a:ext cx="6244590" cy="59658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8499476" y="15217"/>
              <a:ext cx="28930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2.3</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登录</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 name="文本框 6"/>
          <p:cNvSpPr txBox="1"/>
          <p:nvPr/>
        </p:nvSpPr>
        <p:spPr>
          <a:xfrm>
            <a:off x="8148320" y="925195"/>
            <a:ext cx="3736975" cy="1476375"/>
          </a:xfrm>
          <a:prstGeom prst="rect">
            <a:avLst/>
          </a:prstGeom>
          <a:noFill/>
        </p:spPr>
        <p:txBody>
          <a:bodyPr wrap="square" rtlCol="0">
            <a:spAutoFit/>
          </a:bodyPr>
          <a:p>
            <a:r>
              <a:rPr lang="zh-CN" altLang="en-US"/>
              <a:t>此图展示了用户登录的过程。</a:t>
            </a:r>
            <a:endParaRPr lang="zh-CN" altLang="en-US"/>
          </a:p>
          <a:p>
            <a:r>
              <a:rPr lang="zh-CN" altLang="en-US"/>
              <a:t>①输入账号、密码后，即可点击“登录”按钮登录。</a:t>
            </a:r>
            <a:endParaRPr lang="zh-CN" altLang="en-US"/>
          </a:p>
          <a:p>
            <a:r>
              <a:rPr lang="zh-CN" altLang="en-US"/>
              <a:t>②系统根据不同的用户类型，返回不同的界面。</a:t>
            </a:r>
            <a:endParaRPr lang="zh-CN" altLang="en-US"/>
          </a:p>
        </p:txBody>
      </p:sp>
      <p:pic>
        <p:nvPicPr>
          <p:cNvPr id="11" name="图片 11" descr="电脑屏幕的照片&#10;&#10;低可信度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84275" y="583565"/>
            <a:ext cx="6760210" cy="56610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8093076" y="15217"/>
              <a:ext cx="37058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2.3</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助教</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管理</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 name="文本框 6"/>
          <p:cNvSpPr txBox="1"/>
          <p:nvPr/>
        </p:nvSpPr>
        <p:spPr>
          <a:xfrm>
            <a:off x="8239760" y="1106170"/>
            <a:ext cx="3736975" cy="922020"/>
          </a:xfrm>
          <a:prstGeom prst="rect">
            <a:avLst/>
          </a:prstGeom>
          <a:noFill/>
        </p:spPr>
        <p:txBody>
          <a:bodyPr wrap="square" rtlCol="0">
            <a:spAutoFit/>
          </a:bodyPr>
          <a:p>
            <a:r>
              <a:rPr lang="zh-CN" altLang="en-US"/>
              <a:t>此图展示了管理助教的过程。</a:t>
            </a:r>
            <a:endParaRPr lang="zh-CN" altLang="en-US"/>
          </a:p>
          <a:p>
            <a:r>
              <a:rPr lang="zh-CN" altLang="en-US"/>
              <a:t>①助教管理由教师完成。</a:t>
            </a:r>
            <a:endParaRPr lang="zh-CN" altLang="en-US"/>
          </a:p>
          <a:p>
            <a:r>
              <a:rPr lang="zh-CN" altLang="en-US"/>
              <a:t>②支持对助教的增、删、查、改。</a:t>
            </a:r>
            <a:endParaRPr lang="zh-CN" altLang="en-US"/>
          </a:p>
        </p:txBody>
      </p:sp>
      <p:pic>
        <p:nvPicPr>
          <p:cNvPr id="12" name="图片 12" descr="图形用户界面&#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345" y="431165"/>
            <a:ext cx="6848475" cy="65716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8093076" y="15217"/>
              <a:ext cx="37058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2.3</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学生管理</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 name="文本框 6"/>
          <p:cNvSpPr txBox="1"/>
          <p:nvPr/>
        </p:nvSpPr>
        <p:spPr>
          <a:xfrm>
            <a:off x="8239760" y="1106170"/>
            <a:ext cx="3736975" cy="1476375"/>
          </a:xfrm>
          <a:prstGeom prst="rect">
            <a:avLst/>
          </a:prstGeom>
          <a:noFill/>
        </p:spPr>
        <p:txBody>
          <a:bodyPr wrap="square" rtlCol="0">
            <a:spAutoFit/>
          </a:bodyPr>
          <a:p>
            <a:r>
              <a:rPr lang="zh-CN" altLang="en-US"/>
              <a:t>此图展示了学生管理的过程。</a:t>
            </a:r>
            <a:endParaRPr lang="zh-CN" altLang="en-US"/>
          </a:p>
          <a:p>
            <a:r>
              <a:rPr lang="zh-CN" altLang="en-US"/>
              <a:t>①学生由教师、助教共同管理。</a:t>
            </a:r>
            <a:endParaRPr lang="zh-CN" altLang="en-US"/>
          </a:p>
          <a:p>
            <a:r>
              <a:rPr lang="zh-CN" altLang="en-US"/>
              <a:t>②可对学生进行增、删、查、改四种操作。</a:t>
            </a:r>
            <a:endParaRPr lang="zh-CN" altLang="en-US"/>
          </a:p>
          <a:p>
            <a:r>
              <a:rPr lang="zh-CN" altLang="en-US"/>
              <a:t>③学生数据可通过文件导入。</a:t>
            </a:r>
            <a:endParaRPr lang="zh-CN" altLang="en-US"/>
          </a:p>
        </p:txBody>
      </p:sp>
      <p:pic>
        <p:nvPicPr>
          <p:cNvPr id="13" name="图片 13" descr="图形用户界面&#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4445" y="-317"/>
            <a:ext cx="5274310" cy="67773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8093076" y="15217"/>
              <a:ext cx="37058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2.3</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团队管理</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 name="文本框 6"/>
          <p:cNvSpPr txBox="1"/>
          <p:nvPr/>
        </p:nvSpPr>
        <p:spPr>
          <a:xfrm>
            <a:off x="8239760" y="1106170"/>
            <a:ext cx="3736975" cy="1476375"/>
          </a:xfrm>
          <a:prstGeom prst="rect">
            <a:avLst/>
          </a:prstGeom>
          <a:noFill/>
        </p:spPr>
        <p:txBody>
          <a:bodyPr wrap="square" rtlCol="0">
            <a:spAutoFit/>
          </a:bodyPr>
          <a:p>
            <a:r>
              <a:rPr lang="zh-CN" altLang="en-US"/>
              <a:t>此图展示了团队管理的过程。</a:t>
            </a:r>
            <a:endParaRPr lang="zh-CN" altLang="en-US"/>
          </a:p>
          <a:p>
            <a:r>
              <a:rPr lang="zh-CN" altLang="en-US"/>
              <a:t>①团队管理由教师、助教完成。</a:t>
            </a:r>
            <a:endParaRPr lang="zh-CN" altLang="en-US"/>
          </a:p>
          <a:p>
            <a:r>
              <a:rPr lang="zh-CN" altLang="en-US"/>
              <a:t>②支持对团队进行增、删、查、改操作。</a:t>
            </a:r>
            <a:endParaRPr lang="zh-CN" altLang="en-US"/>
          </a:p>
          <a:p>
            <a:r>
              <a:rPr lang="zh-CN" altLang="en-US"/>
              <a:t>③团队数据可由文件导入。</a:t>
            </a:r>
            <a:endParaRPr lang="zh-CN" altLang="en-US"/>
          </a:p>
        </p:txBody>
      </p:sp>
      <p:pic>
        <p:nvPicPr>
          <p:cNvPr id="14" name="图片 14" descr="图形用户界面&#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84275" y="-15240"/>
            <a:ext cx="5781675" cy="69703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8093076" y="15217"/>
              <a:ext cx="37058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2.3</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作业流程</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 name="文本框 6"/>
          <p:cNvSpPr txBox="1"/>
          <p:nvPr/>
        </p:nvSpPr>
        <p:spPr>
          <a:xfrm>
            <a:off x="8239760" y="1106170"/>
            <a:ext cx="3736975" cy="2030095"/>
          </a:xfrm>
          <a:prstGeom prst="rect">
            <a:avLst/>
          </a:prstGeom>
          <a:noFill/>
        </p:spPr>
        <p:txBody>
          <a:bodyPr wrap="square" rtlCol="0">
            <a:spAutoFit/>
          </a:bodyPr>
          <a:p>
            <a:r>
              <a:rPr lang="zh-CN" altLang="en-US"/>
              <a:t>此图展示了作业由助教发布，经学生提交，至助教完成评分的过程。</a:t>
            </a:r>
            <a:endParaRPr lang="zh-CN" altLang="en-US"/>
          </a:p>
          <a:p>
            <a:r>
              <a:rPr lang="zh-CN" altLang="en-US"/>
              <a:t>①助教填写作业的基本信息、评分标准和分数占比，发布后可在各大客户端查看。</a:t>
            </a:r>
            <a:endParaRPr lang="zh-CN" altLang="en-US"/>
          </a:p>
          <a:p>
            <a:r>
              <a:rPr lang="zh-CN" altLang="en-US"/>
              <a:t>②学生提交作业后，由助教进行评分，最后生成统计成绩。</a:t>
            </a:r>
            <a:endParaRPr lang="zh-CN" altLang="en-US"/>
          </a:p>
        </p:txBody>
      </p:sp>
      <p:pic>
        <p:nvPicPr>
          <p:cNvPr id="15" name="图片 15" descr="图片包含 游戏机, 电脑&#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84275" y="145415"/>
            <a:ext cx="6944995" cy="64408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8093076" y="15217"/>
              <a:ext cx="37058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2.3</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组间评分</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 name="文本框 6"/>
          <p:cNvSpPr txBox="1"/>
          <p:nvPr/>
        </p:nvSpPr>
        <p:spPr>
          <a:xfrm>
            <a:off x="8239760" y="1106170"/>
            <a:ext cx="3736975" cy="2030095"/>
          </a:xfrm>
          <a:prstGeom prst="rect">
            <a:avLst/>
          </a:prstGeom>
          <a:noFill/>
        </p:spPr>
        <p:txBody>
          <a:bodyPr wrap="square" rtlCol="0">
            <a:spAutoFit/>
          </a:bodyPr>
          <a:p>
            <a:r>
              <a:rPr lang="zh-CN" altLang="en-US"/>
              <a:t>此图展示了答辩演示时，组长对各队答辩作业的评分过程。</a:t>
            </a:r>
            <a:endParaRPr lang="zh-CN" altLang="en-US"/>
          </a:p>
          <a:p>
            <a:r>
              <a:rPr lang="zh-CN" altLang="en-US"/>
              <a:t>①组间评分均由各组组长代表全组队员完成。</a:t>
            </a:r>
            <a:endParaRPr lang="zh-CN" altLang="en-US"/>
          </a:p>
          <a:p>
            <a:r>
              <a:rPr lang="zh-CN" altLang="en-US"/>
              <a:t>②答辩评分的依据为PPT精美度、演讲效果等，不一一列出，只需给出总得分。</a:t>
            </a:r>
            <a:endParaRPr lang="zh-CN" altLang="en-US"/>
          </a:p>
        </p:txBody>
      </p:sp>
      <p:pic>
        <p:nvPicPr>
          <p:cNvPr id="16" name="图片 16" descr="图形用户界面, 文本&#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945" y="389890"/>
            <a:ext cx="7171055" cy="64687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8093076" y="15217"/>
              <a:ext cx="37058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2.3</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组内评分</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 name="文本框 6"/>
          <p:cNvSpPr txBox="1"/>
          <p:nvPr/>
        </p:nvSpPr>
        <p:spPr>
          <a:xfrm>
            <a:off x="8239760" y="1106170"/>
            <a:ext cx="3736975" cy="2030095"/>
          </a:xfrm>
          <a:prstGeom prst="rect">
            <a:avLst/>
          </a:prstGeom>
          <a:noFill/>
        </p:spPr>
        <p:txBody>
          <a:bodyPr wrap="square" rtlCol="0">
            <a:spAutoFit/>
          </a:bodyPr>
          <a:p>
            <a:r>
              <a:rPr lang="zh-CN" altLang="en-US"/>
              <a:t>此图展示每一次团队作业，组长根据贡献度对组员打分的过程。</a:t>
            </a:r>
            <a:endParaRPr lang="zh-CN" altLang="en-US"/>
          </a:p>
          <a:p>
            <a:r>
              <a:rPr lang="zh-CN" altLang="en-US"/>
              <a:t>①贡献度参照队员被分配任务的任务难度、是否及时完成以及完成质量。</a:t>
            </a:r>
            <a:endParaRPr lang="zh-CN" altLang="en-US"/>
          </a:p>
          <a:p>
            <a:r>
              <a:rPr lang="zh-CN" altLang="en-US"/>
              <a:t>②贡献度会以一定比例转化成组员的团队作业得分。</a:t>
            </a:r>
            <a:endParaRPr lang="zh-CN" altLang="en-US"/>
          </a:p>
        </p:txBody>
      </p:sp>
      <p:pic>
        <p:nvPicPr>
          <p:cNvPr id="17" name="图片 17" descr="电脑屏幕的照片上有字&#10;&#10;中度可信度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4275" y="0"/>
            <a:ext cx="6072505" cy="70142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8093076" y="15217"/>
              <a:ext cx="37058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2.3</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成绩管理</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 name="文本框 6"/>
          <p:cNvSpPr txBox="1"/>
          <p:nvPr/>
        </p:nvSpPr>
        <p:spPr>
          <a:xfrm>
            <a:off x="8239760" y="1106170"/>
            <a:ext cx="3736975" cy="1476375"/>
          </a:xfrm>
          <a:prstGeom prst="rect">
            <a:avLst/>
          </a:prstGeom>
          <a:noFill/>
        </p:spPr>
        <p:txBody>
          <a:bodyPr wrap="square" rtlCol="0">
            <a:spAutoFit/>
          </a:bodyPr>
          <a:p>
            <a:r>
              <a:rPr lang="zh-CN" altLang="en-US"/>
              <a:t>此图展示了对已录入成绩进行管理的过程。</a:t>
            </a:r>
            <a:endParaRPr lang="zh-CN" altLang="en-US"/>
          </a:p>
          <a:p>
            <a:r>
              <a:rPr lang="zh-CN" altLang="en-US"/>
              <a:t>①助教、教师可浏览学生成绩列表。</a:t>
            </a:r>
            <a:endParaRPr lang="zh-CN" altLang="en-US"/>
          </a:p>
          <a:p>
            <a:r>
              <a:rPr lang="zh-CN" altLang="en-US"/>
              <a:t>②在某些异常情况下，可对学生的分数进行手动修改。</a:t>
            </a:r>
            <a:endParaRPr lang="zh-CN" altLang="en-US"/>
          </a:p>
        </p:txBody>
      </p:sp>
      <p:pic>
        <p:nvPicPr>
          <p:cNvPr id="18" name="图片 18" descr="图形用户界面&#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2245" y="-407670"/>
            <a:ext cx="5186045" cy="72358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590066"/>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4538346" y="14582"/>
              <a:ext cx="45186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2.4</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状态图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评分任务状态</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pic>
        <p:nvPicPr>
          <p:cNvPr id="19" name="图片 19" descr="图片包含 图示&#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275" y="937260"/>
            <a:ext cx="11566525" cy="3276600"/>
          </a:xfrm>
          <a:prstGeom prst="rect">
            <a:avLst/>
          </a:prstGeom>
        </p:spPr>
      </p:pic>
      <p:sp>
        <p:nvSpPr>
          <p:cNvPr id="8" name="文本框 7"/>
          <p:cNvSpPr txBox="1"/>
          <p:nvPr/>
        </p:nvSpPr>
        <p:spPr>
          <a:xfrm>
            <a:off x="1882140" y="4504055"/>
            <a:ext cx="7352665" cy="1753235"/>
          </a:xfrm>
          <a:prstGeom prst="rect">
            <a:avLst/>
          </a:prstGeom>
          <a:noFill/>
          <a:ln w="9525">
            <a:noFill/>
          </a:ln>
        </p:spPr>
        <p:txBody>
          <a:bodyPr wrap="square">
            <a:spAutoFit/>
          </a:bodyPr>
          <a:p>
            <a:pPr algn="l">
              <a:buClrTx/>
              <a:buSzTx/>
              <a:buNone/>
            </a:pPr>
            <a:r>
              <a:rPr lang="zh-CN" altLang="en-US" sz="1800" b="0"/>
              <a:t>当任务处于发布状态时，学生可在任务列表页面看到该评分任务。①第一次点击进入某项评分任务的详情界面后，该任务处于进行中状态。教师或助教可根据这一信息确认学生是否收到该任务，若学生未收到该任务可及时进行提醒。</a:t>
            </a:r>
            <a:endParaRPr lang="zh-CN" altLang="en-US" sz="1800" b="0"/>
          </a:p>
          <a:p>
            <a:pPr algn="l">
              <a:buClrTx/>
              <a:buSzTx/>
              <a:buNone/>
            </a:pPr>
            <a:r>
              <a:rPr lang="zh-CN" altLang="en-US" sz="1800" b="0"/>
              <a:t>②在截止时间前完成评分任务，任务处于完成状态。若在截止时间内未完成评分，则任务处于截止状态，由助教手动评分。</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A4BCD3"/>
            </a:gs>
            <a:gs pos="100000">
              <a:srgbClr val="708FAE"/>
            </a:gs>
          </a:gsLst>
          <a:lin ang="13200000" scaled="0"/>
        </a:gradFill>
        <a:effectLst/>
      </p:bgPr>
    </p:bg>
    <p:spTree>
      <p:nvGrpSpPr>
        <p:cNvPr id="1" name=""/>
        <p:cNvGrpSpPr/>
        <p:nvPr/>
      </p:nvGrpSpPr>
      <p:grpSpPr>
        <a:xfrm>
          <a:off x="0" y="0"/>
          <a:ext cx="0" cy="0"/>
          <a:chOff x="0" y="0"/>
          <a:chExt cx="0" cy="0"/>
        </a:xfrm>
      </p:grpSpPr>
      <p:grpSp>
        <p:nvGrpSpPr>
          <p:cNvPr id="46" name="组合 45"/>
          <p:cNvGrpSpPr/>
          <p:nvPr/>
        </p:nvGrpSpPr>
        <p:grpSpPr>
          <a:xfrm>
            <a:off x="-2382669" y="-6013941"/>
            <a:ext cx="15844235" cy="16360167"/>
            <a:chOff x="-2382669" y="-6013941"/>
            <a:chExt cx="15844235" cy="16360167"/>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48" name="矩形 47"/>
            <p:cNvSpPr/>
            <p:nvPr/>
          </p:nvSpPr>
          <p:spPr>
            <a:xfrm rot="1796418">
              <a:off x="2450443" y="-6013941"/>
              <a:ext cx="3197504"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1183026">
              <a:off x="-1443928" y="-141837"/>
              <a:ext cx="3919303"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矩形 49"/>
            <p:cNvSpPr/>
            <p:nvPr/>
          </p:nvSpPr>
          <p:spPr>
            <a:xfrm rot="1297222">
              <a:off x="305207" y="4140816"/>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1" name="矩形 50"/>
            <p:cNvSpPr/>
            <p:nvPr/>
          </p:nvSpPr>
          <p:spPr>
            <a:xfrm rot="1920908">
              <a:off x="-2382669" y="823293"/>
              <a:ext cx="3722922"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2" name="矩形 51"/>
            <p:cNvSpPr/>
            <p:nvPr/>
          </p:nvSpPr>
          <p:spPr>
            <a:xfrm rot="1919701">
              <a:off x="-1042594" y="1502349"/>
              <a:ext cx="1107996" cy="6636635"/>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 space sounds very simple and then use it properly</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3" name="矩形 52"/>
            <p:cNvSpPr/>
            <p:nvPr/>
          </p:nvSpPr>
          <p:spPr>
            <a:xfrm rot="2008943">
              <a:off x="11132672" y="3765920"/>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4" name="矩形 53"/>
            <p:cNvSpPr/>
            <p:nvPr/>
          </p:nvSpPr>
          <p:spPr>
            <a:xfrm rot="1909209">
              <a:off x="10832316" y="4037158"/>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grpSp>
      <p:pic>
        <p:nvPicPr>
          <p:cNvPr id="45" name="图片 44"/>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3180802" flipH="1">
            <a:off x="1937320" y="2785695"/>
            <a:ext cx="1796312" cy="1497385"/>
          </a:xfrm>
          <a:prstGeom prst="rect">
            <a:avLst/>
          </a:prstGeom>
        </p:spPr>
      </p:pic>
      <p:grpSp>
        <p:nvGrpSpPr>
          <p:cNvPr id="8" name="组合 7"/>
          <p:cNvGrpSpPr/>
          <p:nvPr/>
        </p:nvGrpSpPr>
        <p:grpSpPr>
          <a:xfrm>
            <a:off x="4814884" y="1034210"/>
            <a:ext cx="6704931" cy="4530501"/>
            <a:chOff x="6303233" y="1282025"/>
            <a:chExt cx="6704931" cy="4530501"/>
          </a:xfrm>
        </p:grpSpPr>
        <p:grpSp>
          <p:nvGrpSpPr>
            <p:cNvPr id="3" name="组合 2"/>
            <p:cNvGrpSpPr/>
            <p:nvPr/>
          </p:nvGrpSpPr>
          <p:grpSpPr>
            <a:xfrm>
              <a:off x="6303233" y="1282025"/>
              <a:ext cx="5485457" cy="584775"/>
              <a:chOff x="6323542" y="1427168"/>
              <a:chExt cx="5485457" cy="584775"/>
            </a:xfrm>
          </p:grpSpPr>
          <p:sp>
            <p:nvSpPr>
              <p:cNvPr id="35" name="文本框 34"/>
              <p:cNvSpPr txBox="1"/>
              <p:nvPr/>
            </p:nvSpPr>
            <p:spPr>
              <a:xfrm>
                <a:off x="6323542" y="1427168"/>
                <a:ext cx="716864" cy="584775"/>
              </a:xfrm>
              <a:prstGeom prst="rect">
                <a:avLst/>
              </a:prstGeom>
              <a:noFill/>
            </p:spPr>
            <p:txBody>
              <a:bodyPr wrap="none">
                <a:spAutoFit/>
                <a:scene3d>
                  <a:camera prst="orthographicFront"/>
                  <a:lightRig rig="threePt" dir="t"/>
                </a:scene3d>
                <a:sp3d contourW="12700"/>
              </a:bodyPr>
              <a:lstStyle/>
              <a:p>
                <a:pPr algn="r">
                  <a:defRPr/>
                </a:pPr>
                <a:r>
                  <a:rPr lang="en-US" altLang="zh-CN" sz="3200" spc="300" dirty="0">
                    <a:solidFill>
                      <a:schemeClr val="tx1">
                        <a:lumMod val="75000"/>
                        <a:lumOff val="25000"/>
                      </a:schemeClr>
                    </a:solidFill>
                    <a:latin typeface="Century Gothic" panose="020B0502020202020204" pitchFamily="34" charset="0"/>
                  </a:rPr>
                  <a:t>01</a:t>
                </a:r>
                <a:endParaRPr lang="zh-CN" altLang="en-US" sz="3200" spc="300" dirty="0">
                  <a:solidFill>
                    <a:schemeClr val="tx1">
                      <a:lumMod val="75000"/>
                      <a:lumOff val="25000"/>
                    </a:schemeClr>
                  </a:solidFill>
                  <a:latin typeface="Century Gothic" panose="020B0502020202020204" pitchFamily="34" charset="0"/>
                </a:endParaRPr>
              </a:p>
            </p:txBody>
          </p:sp>
          <p:sp>
            <p:nvSpPr>
              <p:cNvPr id="36" name="文本框 35"/>
              <p:cNvSpPr txBox="1"/>
              <p:nvPr/>
            </p:nvSpPr>
            <p:spPr>
              <a:xfrm>
                <a:off x="7054119" y="1526188"/>
                <a:ext cx="4754880" cy="460375"/>
              </a:xfrm>
              <a:prstGeom prst="rect">
                <a:avLst/>
              </a:prstGeom>
              <a:noFill/>
            </p:spPr>
            <p:txBody>
              <a:bodyPr wrap="none">
                <a:spAutoFit/>
                <a:scene3d>
                  <a:camera prst="orthographicFront"/>
                  <a:lightRig rig="threePt" dir="t"/>
                </a:scene3d>
                <a:sp3d contourW="12700"/>
              </a:bodyPr>
              <a:lstStyle/>
              <a:p>
                <a:pPr algn="l">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项目设计：</a:t>
                </a:r>
                <a:r>
                  <a:rPr lang="en-US" altLang="zh-CN"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系统设计和数据库设计</a:t>
                </a:r>
                <a:endParaRPr lang="en-US" altLang="zh-CN"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5" name="组合 4"/>
            <p:cNvGrpSpPr/>
            <p:nvPr/>
          </p:nvGrpSpPr>
          <p:grpSpPr>
            <a:xfrm>
              <a:off x="6303233" y="3912509"/>
              <a:ext cx="6704931" cy="584775"/>
              <a:chOff x="6303233" y="3835100"/>
              <a:chExt cx="6704931" cy="584775"/>
            </a:xfrm>
          </p:grpSpPr>
          <p:sp>
            <p:nvSpPr>
              <p:cNvPr id="37" name="文本框 36"/>
              <p:cNvSpPr txBox="1"/>
              <p:nvPr/>
            </p:nvSpPr>
            <p:spPr>
              <a:xfrm>
                <a:off x="7034084" y="3884590"/>
                <a:ext cx="59740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项目预期时间安排和</a:t>
                </a: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开发计划组员分工</a:t>
                </a: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安排</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38" name="文本框 37"/>
              <p:cNvSpPr txBox="1"/>
              <p:nvPr/>
            </p:nvSpPr>
            <p:spPr>
              <a:xfrm>
                <a:off x="6303233" y="3835100"/>
                <a:ext cx="639919" cy="58477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03</a:t>
                </a:r>
                <a:endParaRPr lang="zh-CN" altLang="en-US" sz="3200" dirty="0">
                  <a:solidFill>
                    <a:schemeClr val="tx1">
                      <a:lumMod val="75000"/>
                      <a:lumOff val="25000"/>
                    </a:schemeClr>
                  </a:solidFill>
                  <a:latin typeface="Century Gothic" panose="020B0502020202020204" pitchFamily="34" charset="0"/>
                </a:endParaRPr>
              </a:p>
            </p:txBody>
          </p:sp>
        </p:grpSp>
        <p:grpSp>
          <p:nvGrpSpPr>
            <p:cNvPr id="4" name="组合 3"/>
            <p:cNvGrpSpPr/>
            <p:nvPr/>
          </p:nvGrpSpPr>
          <p:grpSpPr>
            <a:xfrm>
              <a:off x="6303233" y="2597267"/>
              <a:ext cx="2699735" cy="584775"/>
              <a:chOff x="6309284" y="2631134"/>
              <a:chExt cx="2699735" cy="584775"/>
            </a:xfrm>
          </p:grpSpPr>
          <p:sp>
            <p:nvSpPr>
              <p:cNvPr id="39" name="文本框 38"/>
              <p:cNvSpPr txBox="1"/>
              <p:nvPr/>
            </p:nvSpPr>
            <p:spPr>
              <a:xfrm>
                <a:off x="6997339" y="2705389"/>
                <a:ext cx="20116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项目改进</a:t>
                </a: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方案</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40" name="文本框 39"/>
              <p:cNvSpPr txBox="1"/>
              <p:nvPr/>
            </p:nvSpPr>
            <p:spPr>
              <a:xfrm>
                <a:off x="6309284" y="2631134"/>
                <a:ext cx="639919" cy="58477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02</a:t>
                </a:r>
                <a:endParaRPr lang="zh-CN" altLang="en-US" sz="3200" dirty="0">
                  <a:solidFill>
                    <a:schemeClr val="tx1">
                      <a:lumMod val="75000"/>
                      <a:lumOff val="25000"/>
                    </a:schemeClr>
                  </a:solidFill>
                  <a:latin typeface="Century Gothic" panose="020B0502020202020204" pitchFamily="34" charset="0"/>
                </a:endParaRPr>
              </a:p>
            </p:txBody>
          </p:sp>
        </p:grpSp>
        <p:grpSp>
          <p:nvGrpSpPr>
            <p:cNvPr id="6" name="组合 5"/>
            <p:cNvGrpSpPr/>
            <p:nvPr/>
          </p:nvGrpSpPr>
          <p:grpSpPr>
            <a:xfrm>
              <a:off x="6303233" y="5227751"/>
              <a:ext cx="1350706" cy="584775"/>
              <a:chOff x="6303661" y="5039065"/>
              <a:chExt cx="1350706" cy="584775"/>
            </a:xfrm>
          </p:grpSpPr>
          <p:sp>
            <p:nvSpPr>
              <p:cNvPr id="41" name="文本框 40"/>
              <p:cNvSpPr txBox="1"/>
              <p:nvPr/>
            </p:nvSpPr>
            <p:spPr>
              <a:xfrm>
                <a:off x="7134129" y="5100620"/>
                <a:ext cx="520238" cy="460375"/>
              </a:xfrm>
              <a:prstGeom prst="rect">
                <a:avLst/>
              </a:prstGeom>
              <a:noFill/>
            </p:spPr>
            <p:txBody>
              <a:bodyPr wrap="none">
                <a:spAutoFit/>
                <a:scene3d>
                  <a:camera prst="orthographicFront"/>
                  <a:lightRig rig="threePt" dir="t"/>
                </a:scene3d>
                <a:sp3d contourW="12700"/>
              </a:bodyPr>
              <a:lstStyle/>
              <a:p>
                <a:pPr algn="l">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sym typeface="+mn-ea"/>
                  </a:rPr>
                  <a:t>组员分工</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42" name="文本框 41"/>
              <p:cNvSpPr txBox="1"/>
              <p:nvPr/>
            </p:nvSpPr>
            <p:spPr>
              <a:xfrm>
                <a:off x="6303661" y="5039065"/>
                <a:ext cx="639919" cy="58477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04</a:t>
                </a:r>
                <a:endParaRPr lang="zh-CN" altLang="en-US" sz="3200" dirty="0">
                  <a:solidFill>
                    <a:schemeClr val="tx1">
                      <a:lumMod val="75000"/>
                      <a:lumOff val="25000"/>
                    </a:schemeClr>
                  </a:solidFill>
                  <a:latin typeface="Century Gothic" panose="020B0502020202020204" pitchFamily="34" charset="0"/>
                </a:endParaRPr>
              </a:p>
            </p:txBody>
          </p:sp>
        </p:grpSp>
      </p:grpSp>
      <p:grpSp>
        <p:nvGrpSpPr>
          <p:cNvPr id="9" name="组合 8"/>
          <p:cNvGrpSpPr/>
          <p:nvPr/>
        </p:nvGrpSpPr>
        <p:grpSpPr>
          <a:xfrm rot="10800000">
            <a:off x="1999255" y="105408"/>
            <a:ext cx="3305159" cy="6857997"/>
            <a:chOff x="5177320" y="0"/>
            <a:chExt cx="5470008" cy="6858000"/>
          </a:xfrm>
        </p:grpSpPr>
        <p:pic>
          <p:nvPicPr>
            <p:cNvPr id="43" name="图片 42"/>
            <p:cNvPicPr>
              <a:picLocks noChangeAspect="1"/>
            </p:cNvPicPr>
            <p:nvPr/>
          </p:nvPicPr>
          <p:blipFill rotWithShape="1">
            <a:blip r:embed="rId1">
              <a:extLst>
                <a:ext uri="{28A0092B-C50C-407E-A947-70E740481C1C}">
                  <a14:useLocalDpi xmlns:a14="http://schemas.microsoft.com/office/drawing/2010/main" val="0"/>
                </a:ext>
              </a:extLst>
            </a:blip>
            <a:srcRect l="6042" t="61087" r="33948" b="23072"/>
            <a:stretch>
              <a:fillRect/>
            </a:stretch>
          </p:blipFill>
          <p:spPr>
            <a:xfrm rot="5400000">
              <a:off x="5160374" y="1371047"/>
              <a:ext cx="6857999" cy="4115908"/>
            </a:xfrm>
            <a:prstGeom prst="rect">
              <a:avLst/>
            </a:prstGeom>
            <a:ln>
              <a:solidFill>
                <a:schemeClr val="bg1">
                  <a:lumMod val="85000"/>
                </a:schemeClr>
              </a:solidFill>
            </a:ln>
          </p:spPr>
        </p:pic>
        <p:pic>
          <p:nvPicPr>
            <p:cNvPr id="44" name="图片 43"/>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7000" contrast="-76000"/>
                      </a14:imgEffect>
                    </a14:imgLayer>
                  </a14:imgProps>
                </a:ext>
              </a:extLst>
            </a:blip>
            <a:srcRect/>
            <a:stretch>
              <a:fillRect/>
            </a:stretch>
          </p:blipFill>
          <p:spPr>
            <a:xfrm rot="10800000" flipH="1">
              <a:off x="5177320" y="0"/>
              <a:ext cx="1821611" cy="6858000"/>
            </a:xfrm>
            <a:prstGeom prst="rect">
              <a:avLst/>
            </a:prstGeom>
          </p:spPr>
        </p:pic>
      </p:grpSp>
      <p:grpSp>
        <p:nvGrpSpPr>
          <p:cNvPr id="15" name="组合 14"/>
          <p:cNvGrpSpPr/>
          <p:nvPr/>
        </p:nvGrpSpPr>
        <p:grpSpPr>
          <a:xfrm>
            <a:off x="2650269" y="1712589"/>
            <a:ext cx="1184940" cy="3941265"/>
            <a:chOff x="4215383" y="2274837"/>
            <a:chExt cx="1184940" cy="3941265"/>
          </a:xfrm>
        </p:grpSpPr>
        <p:sp>
          <p:nvSpPr>
            <p:cNvPr id="33" name="文本框 32"/>
            <p:cNvSpPr txBox="1"/>
            <p:nvPr/>
          </p:nvSpPr>
          <p:spPr>
            <a:xfrm>
              <a:off x="4215383" y="2274837"/>
              <a:ext cx="1184940" cy="1200329"/>
            </a:xfrm>
            <a:prstGeom prst="rect">
              <a:avLst/>
            </a:prstGeom>
            <a:noFill/>
            <a:effectLst>
              <a:outerShdw blurRad="50800" dist="50800" dir="5400000" sx="1000" sy="1000" algn="ctr" rotWithShape="0">
                <a:srgbClr val="2B7D1E"/>
              </a:outerShdw>
            </a:effectLst>
          </p:spPr>
          <p:txBody>
            <a:bodyPr wrap="none" rtlCol="0">
              <a:spAutoFit/>
            </a:bodyPr>
            <a:lstStyle/>
            <a:p>
              <a:pPr algn="ctr"/>
              <a:r>
                <a:rPr lang="zh-CN" altLang="en-US" sz="7200" spc="600" dirty="0">
                  <a:ln w="38100">
                    <a:solidFill>
                      <a:srgbClr val="F9F9F9"/>
                    </a:solidFill>
                  </a:ln>
                  <a:solidFill>
                    <a:schemeClr val="tx1">
                      <a:lumMod val="75000"/>
                      <a:lumOff val="25000"/>
                    </a:schemeClr>
                  </a:solidFill>
                  <a:latin typeface="方正尚酷简体" panose="03000509000000000000" pitchFamily="65" charset="-122"/>
                  <a:ea typeface="方正尚酷简体" panose="03000509000000000000" pitchFamily="65" charset="-122"/>
                </a:rPr>
                <a:t>目</a:t>
              </a:r>
              <a:endParaRPr lang="en-US" altLang="zh-CN" sz="7200" spc="600" dirty="0">
                <a:ln w="38100">
                  <a:solidFill>
                    <a:srgbClr val="F9F9F9"/>
                  </a:solidFill>
                </a:ln>
                <a:solidFill>
                  <a:schemeClr val="tx1">
                    <a:lumMod val="75000"/>
                    <a:lumOff val="25000"/>
                  </a:schemeClr>
                </a:solidFill>
                <a:latin typeface="方正尚酷简体" panose="03000509000000000000" pitchFamily="65" charset="-122"/>
                <a:ea typeface="方正尚酷简体" panose="03000509000000000000" pitchFamily="65" charset="-122"/>
              </a:endParaRPr>
            </a:p>
          </p:txBody>
        </p:sp>
        <p:sp>
          <p:nvSpPr>
            <p:cNvPr id="14" name="矩形 13"/>
            <p:cNvSpPr/>
            <p:nvPr/>
          </p:nvSpPr>
          <p:spPr>
            <a:xfrm>
              <a:off x="4221113" y="3909147"/>
              <a:ext cx="1173480" cy="2306955"/>
            </a:xfrm>
            <a:prstGeom prst="rect">
              <a:avLst/>
            </a:prstGeom>
          </p:spPr>
          <p:txBody>
            <a:bodyPr wrap="none">
              <a:spAutoFit/>
            </a:bodyPr>
            <a:lstStyle/>
            <a:p>
              <a:pPr algn="ctr"/>
              <a:r>
                <a:rPr lang="zh-CN" altLang="en-US" sz="7200" spc="600" dirty="0">
                  <a:ln w="38100">
                    <a:solidFill>
                      <a:srgbClr val="F9F9F9"/>
                    </a:solidFill>
                  </a:ln>
                  <a:solidFill>
                    <a:schemeClr val="tx1">
                      <a:lumMod val="75000"/>
                      <a:lumOff val="25000"/>
                    </a:schemeClr>
                  </a:solidFill>
                  <a:latin typeface="方正尚酷简体" panose="03000509000000000000" pitchFamily="65" charset="-122"/>
                  <a:ea typeface="方正尚酷简体" panose="03000509000000000000" pitchFamily="65" charset="-122"/>
                </a:rPr>
                <a:t>录</a:t>
              </a:r>
              <a:endParaRPr lang="zh-CN" altLang="en-US" sz="7200" spc="600" dirty="0">
                <a:ln w="38100">
                  <a:solidFill>
                    <a:srgbClr val="F9F9F9"/>
                  </a:solidFill>
                </a:ln>
                <a:solidFill>
                  <a:schemeClr val="tx1">
                    <a:lumMod val="75000"/>
                    <a:lumOff val="25000"/>
                  </a:schemeClr>
                </a:solidFill>
                <a:latin typeface="方正尚酷简体" panose="03000509000000000000" pitchFamily="65" charset="-122"/>
                <a:ea typeface="方正尚酷简体" panose="03000509000000000000" pitchFamily="65" charset="-122"/>
              </a:endParaRPr>
            </a:p>
            <a:p>
              <a:pPr algn="ctr"/>
              <a:endParaRPr lang="zh-CN" altLang="en-US" sz="7200" spc="600" dirty="0">
                <a:ln w="38100">
                  <a:solidFill>
                    <a:srgbClr val="F9F9F9"/>
                  </a:solidFill>
                </a:ln>
                <a:solidFill>
                  <a:schemeClr val="tx1">
                    <a:lumMod val="75000"/>
                    <a:lumOff val="25000"/>
                  </a:schemeClr>
                </a:solidFill>
                <a:latin typeface="方正尚酷简体" panose="03000509000000000000" pitchFamily="65" charset="-122"/>
                <a:ea typeface="方正尚酷简体" panose="03000509000000000000" pitchFamily="65"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590066"/>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4944746" y="14582"/>
              <a:ext cx="370586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2.4</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状态图</a:t>
              </a: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作业状态</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8" name="文本框 7"/>
          <p:cNvSpPr txBox="1"/>
          <p:nvPr/>
        </p:nvSpPr>
        <p:spPr>
          <a:xfrm>
            <a:off x="1020445" y="4236085"/>
            <a:ext cx="10881995" cy="2584450"/>
          </a:xfrm>
          <a:prstGeom prst="rect">
            <a:avLst/>
          </a:prstGeom>
          <a:noFill/>
          <a:ln w="9525">
            <a:noFill/>
          </a:ln>
        </p:spPr>
        <p:txBody>
          <a:bodyPr wrap="square">
            <a:spAutoFit/>
          </a:bodyPr>
          <a:p>
            <a:pPr algn="l">
              <a:buClrTx/>
              <a:buSzTx/>
              <a:buNone/>
            </a:pPr>
            <a:r>
              <a:rPr lang="zh-CN" altLang="en-US" sz="1800" b="0"/>
              <a:t>接收到助教发布的作业后，作业处于已发布状态，此时可以在学生客户端的作业列表中看到此作业。</a:t>
            </a:r>
            <a:endParaRPr lang="zh-CN" altLang="en-US" sz="1800" b="0"/>
          </a:p>
          <a:p>
            <a:pPr algn="l">
              <a:buClrTx/>
              <a:buSzTx/>
              <a:buNone/>
            </a:pPr>
            <a:r>
              <a:rPr lang="zh-CN" altLang="en-US" sz="1800" b="0"/>
              <a:t>①第一次点击进入某项作业的详情页面，作业处于已接收的状态，意味着学生已经得知此次作业。若学生长时间未进入已接收状态，则助教可以及时通知该学生。</a:t>
            </a:r>
            <a:endParaRPr lang="zh-CN" altLang="en-US" sz="1800" b="0"/>
          </a:p>
          <a:p>
            <a:pPr algn="l">
              <a:buClrTx/>
              <a:buSzTx/>
              <a:buNone/>
            </a:pPr>
            <a:r>
              <a:rPr lang="zh-CN" altLang="en-US" sz="1800" b="0"/>
              <a:t>②收到任务后，学生可以提交博客作业。若在截止时间前提交成功，则作业处于已提交状态；若截止时间以内未提交或收到某次作业，则作业处于已截至状态。作业截止后仍有一小段时间可补交作业，若补交期限过去仍未提交作业，则系统直接判定此次作业得分为零分。</a:t>
            </a:r>
            <a:endParaRPr lang="zh-CN" altLang="en-US" sz="1800" b="0"/>
          </a:p>
          <a:p>
            <a:pPr algn="l">
              <a:buClrTx/>
              <a:buSzTx/>
              <a:buNone/>
            </a:pPr>
            <a:r>
              <a:rPr lang="zh-CN" altLang="en-US" sz="1800" b="0"/>
              <a:t>③助教可对及时提交的作业和补交的作业进行批改，批改后的作业处于以评分状态。对于补交的作业，助教可照常批改，系统会自动扣除50%比例的分数。</a:t>
            </a:r>
            <a:endParaRPr lang="zh-CN" altLang="en-US" sz="1800" b="0"/>
          </a:p>
          <a:p>
            <a:pPr algn="l">
              <a:buClrTx/>
              <a:buSzTx/>
              <a:buNone/>
            </a:pPr>
            <a:r>
              <a:rPr lang="zh-CN" altLang="en-US" sz="1800" b="0"/>
              <a:t>④对于已评分的作业，学生可以及时在成绩查询页面看到得分。</a:t>
            </a:r>
            <a:endParaRPr lang="zh-CN" altLang="en-US" sz="1800" b="0"/>
          </a:p>
        </p:txBody>
      </p:sp>
      <p:pic>
        <p:nvPicPr>
          <p:cNvPr id="20" name="图片 20" descr="图形用户界面&#10;&#10;中度可信度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0445" y="765175"/>
            <a:ext cx="11172190" cy="32893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1372747" y="-2631341"/>
            <a:ext cx="15136630" cy="11715086"/>
            <a:chOff x="-1372747" y="-2638961"/>
            <a:chExt cx="15136630" cy="11715086"/>
          </a:xfrm>
        </p:grpSpPr>
        <p:pic>
          <p:nvPicPr>
            <p:cNvPr id="38" name="图片 37"/>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7425"/>
              <a:ext cx="12192000" cy="6873045"/>
            </a:xfrm>
            <a:prstGeom prst="rect">
              <a:avLst/>
            </a:prstGeom>
          </p:spPr>
        </p:pic>
        <p:sp>
          <p:nvSpPr>
            <p:cNvPr id="39" name="矩形 38"/>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0" name="矩形 39"/>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1" name="文本框 40"/>
            <p:cNvSpPr txBox="1"/>
            <p:nvPr/>
          </p:nvSpPr>
          <p:spPr>
            <a:xfrm>
              <a:off x="2634615" y="480037"/>
              <a:ext cx="3999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2.5</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提出的问题的</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回答</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16" name="组合 15"/>
          <p:cNvGrpSpPr/>
          <p:nvPr/>
        </p:nvGrpSpPr>
        <p:grpSpPr>
          <a:xfrm>
            <a:off x="1271385" y="1802551"/>
            <a:ext cx="9664470" cy="3666305"/>
            <a:chOff x="1441127" y="1802551"/>
            <a:chExt cx="9664470" cy="3666305"/>
          </a:xfrm>
        </p:grpSpPr>
        <p:grpSp>
          <p:nvGrpSpPr>
            <p:cNvPr id="15" name="组合 14"/>
            <p:cNvGrpSpPr/>
            <p:nvPr/>
          </p:nvGrpSpPr>
          <p:grpSpPr>
            <a:xfrm rot="10800000">
              <a:off x="1441127" y="1978091"/>
              <a:ext cx="2137656" cy="3490765"/>
              <a:chOff x="1441127" y="1978091"/>
              <a:chExt cx="2137656" cy="3490765"/>
            </a:xfrm>
          </p:grpSpPr>
          <p:sp>
            <p:nvSpPr>
              <p:cNvPr id="505" name="Shape 505"/>
              <p:cNvSpPr/>
              <p:nvPr/>
            </p:nvSpPr>
            <p:spPr>
              <a:xfrm>
                <a:off x="2567205" y="1978091"/>
                <a:ext cx="1011578" cy="662545"/>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06" name="Shape 506"/>
              <p:cNvSpPr/>
              <p:nvPr/>
            </p:nvSpPr>
            <p:spPr>
              <a:xfrm rot="10800000" flipH="1">
                <a:off x="2475963" y="2737911"/>
                <a:ext cx="1102819" cy="662452"/>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08" name="Shape 508"/>
              <p:cNvSpPr/>
              <p:nvPr/>
            </p:nvSpPr>
            <p:spPr>
              <a:xfrm flipH="1">
                <a:off x="1441127" y="3012337"/>
                <a:ext cx="1011577" cy="662545"/>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09" name="Shape 509"/>
              <p:cNvSpPr/>
              <p:nvPr/>
            </p:nvSpPr>
            <p:spPr>
              <a:xfrm rot="10800000">
                <a:off x="1441127" y="3772157"/>
                <a:ext cx="1102819" cy="662452"/>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11" name="Shape 511"/>
              <p:cNvSpPr/>
              <p:nvPr/>
            </p:nvSpPr>
            <p:spPr>
              <a:xfrm>
                <a:off x="2567205" y="4046584"/>
                <a:ext cx="1011578" cy="662545"/>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12" name="Shape 512"/>
              <p:cNvSpPr/>
              <p:nvPr/>
            </p:nvSpPr>
            <p:spPr>
              <a:xfrm rot="10800000" flipH="1">
                <a:off x="2475963" y="4806404"/>
                <a:ext cx="1102819" cy="662452"/>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17" name="Shape 517"/>
              <p:cNvSpPr/>
              <p:nvPr/>
            </p:nvSpPr>
            <p:spPr>
              <a:xfrm rot="20550108" flipH="1">
                <a:off x="2123297" y="2133638"/>
                <a:ext cx="531104" cy="633893"/>
              </a:xfrm>
              <a:custGeom>
                <a:avLst/>
                <a:gdLst/>
                <a:ahLst/>
                <a:cxnLst>
                  <a:cxn ang="0">
                    <a:pos x="wd2" y="hd2"/>
                  </a:cxn>
                  <a:cxn ang="5400000">
                    <a:pos x="wd2" y="hd2"/>
                  </a:cxn>
                  <a:cxn ang="10800000">
                    <a:pos x="wd2" y="hd2"/>
                  </a:cxn>
                  <a:cxn ang="16200000">
                    <a:pos x="wd2" y="hd2"/>
                  </a:cxn>
                </a:cxnLst>
                <a:rect l="0" t="0" r="r" b="b"/>
                <a:pathLst>
                  <a:path w="21600" h="21600" extrusionOk="0">
                    <a:moveTo>
                      <a:pt x="1649" y="0"/>
                    </a:moveTo>
                    <a:lnTo>
                      <a:pt x="1649" y="0"/>
                    </a:lnTo>
                    <a:cubicBezTo>
                      <a:pt x="13502" y="2865"/>
                      <a:pt x="21600" y="11528"/>
                      <a:pt x="21600" y="21345"/>
                    </a:cubicBezTo>
                    <a:lnTo>
                      <a:pt x="16243" y="21600"/>
                    </a:lnTo>
                    <a:cubicBezTo>
                      <a:pt x="16243" y="13733"/>
                      <a:pt x="9642" y="6796"/>
                      <a:pt x="0" y="4529"/>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sym typeface="微软雅黑" panose="020B0503020204020204" pitchFamily="34" charset="-122"/>
                </a:endParaRPr>
              </a:p>
            </p:txBody>
          </p:sp>
          <p:sp>
            <p:nvSpPr>
              <p:cNvPr id="527" name="Shape 527"/>
              <p:cNvSpPr/>
              <p:nvPr/>
            </p:nvSpPr>
            <p:spPr>
              <a:xfrm>
                <a:off x="2664164" y="3639915"/>
                <a:ext cx="228510" cy="216025"/>
              </a:xfrm>
              <a:prstGeom prst="chevron">
                <a:avLst>
                  <a:gd name="adj" fmla="val 0"/>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43" name="Shape 517"/>
              <p:cNvSpPr/>
              <p:nvPr/>
            </p:nvSpPr>
            <p:spPr>
              <a:xfrm rot="18639774" flipH="1">
                <a:off x="2096502" y="4599026"/>
                <a:ext cx="531104" cy="633893"/>
              </a:xfrm>
              <a:custGeom>
                <a:avLst/>
                <a:gdLst/>
                <a:ahLst/>
                <a:cxnLst>
                  <a:cxn ang="0">
                    <a:pos x="wd2" y="hd2"/>
                  </a:cxn>
                  <a:cxn ang="5400000">
                    <a:pos x="wd2" y="hd2"/>
                  </a:cxn>
                  <a:cxn ang="10800000">
                    <a:pos x="wd2" y="hd2"/>
                  </a:cxn>
                  <a:cxn ang="16200000">
                    <a:pos x="wd2" y="hd2"/>
                  </a:cxn>
                </a:cxnLst>
                <a:rect l="0" t="0" r="r" b="b"/>
                <a:pathLst>
                  <a:path w="21600" h="21600" extrusionOk="0">
                    <a:moveTo>
                      <a:pt x="1649" y="0"/>
                    </a:moveTo>
                    <a:lnTo>
                      <a:pt x="1649" y="0"/>
                    </a:lnTo>
                    <a:cubicBezTo>
                      <a:pt x="13502" y="2865"/>
                      <a:pt x="21600" y="11528"/>
                      <a:pt x="21600" y="21345"/>
                    </a:cubicBezTo>
                    <a:lnTo>
                      <a:pt x="16243" y="21600"/>
                    </a:lnTo>
                    <a:cubicBezTo>
                      <a:pt x="16243" y="13733"/>
                      <a:pt x="9642" y="6796"/>
                      <a:pt x="0" y="4529"/>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sym typeface="微软雅黑" panose="020B0503020204020204" pitchFamily="34" charset="-122"/>
                </a:endParaRPr>
              </a:p>
            </p:txBody>
          </p:sp>
        </p:grpSp>
        <p:sp>
          <p:nvSpPr>
            <p:cNvPr id="45" name="Content Placeholder 2"/>
            <p:cNvSpPr txBox="1"/>
            <p:nvPr/>
          </p:nvSpPr>
          <p:spPr>
            <a:xfrm>
              <a:off x="1795909" y="2398191"/>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01</a:t>
              </a:r>
              <a:endParaRPr lang="en-US" sz="3200" dirty="0">
                <a:solidFill>
                  <a:schemeClr val="tx1">
                    <a:lumMod val="75000"/>
                    <a:lumOff val="25000"/>
                  </a:schemeClr>
                </a:solidFill>
                <a:latin typeface="Century Gothic" panose="020B0502020202020204" pitchFamily="34" charset="0"/>
              </a:endParaRPr>
            </a:p>
          </p:txBody>
        </p:sp>
        <p:sp>
          <p:nvSpPr>
            <p:cNvPr id="46" name="Content Placeholder 2"/>
            <p:cNvSpPr txBox="1"/>
            <p:nvPr/>
          </p:nvSpPr>
          <p:spPr>
            <a:xfrm>
              <a:off x="2572516" y="3444059"/>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02</a:t>
              </a:r>
              <a:endParaRPr lang="en-US" sz="3200" dirty="0">
                <a:solidFill>
                  <a:schemeClr val="tx1">
                    <a:lumMod val="75000"/>
                    <a:lumOff val="25000"/>
                  </a:schemeClr>
                </a:solidFill>
                <a:latin typeface="Century Gothic" panose="020B0502020202020204" pitchFamily="34" charset="0"/>
              </a:endParaRPr>
            </a:p>
          </p:txBody>
        </p:sp>
        <p:sp>
          <p:nvSpPr>
            <p:cNvPr id="47" name="Content Placeholder 2"/>
            <p:cNvSpPr txBox="1"/>
            <p:nvPr/>
          </p:nvSpPr>
          <p:spPr>
            <a:xfrm>
              <a:off x="1547807" y="4458756"/>
              <a:ext cx="1685925" cy="416560"/>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 _ ^</a:t>
              </a:r>
              <a:endParaRPr lang="en-US" sz="3200" dirty="0">
                <a:solidFill>
                  <a:schemeClr val="tx1">
                    <a:lumMod val="75000"/>
                    <a:lumOff val="25000"/>
                  </a:schemeClr>
                </a:solidFill>
                <a:latin typeface="Century Gothic" panose="020B0502020202020204" pitchFamily="34" charset="0"/>
              </a:endParaRPr>
            </a:p>
          </p:txBody>
        </p:sp>
        <p:sp>
          <p:nvSpPr>
            <p:cNvPr id="48" name="矩形 47"/>
            <p:cNvSpPr/>
            <p:nvPr/>
          </p:nvSpPr>
          <p:spPr>
            <a:xfrm>
              <a:off x="2885223" y="1802551"/>
              <a:ext cx="8191536" cy="1691640"/>
            </a:xfrm>
            <a:prstGeom prst="rect">
              <a:avLst/>
            </a:prstGeom>
          </p:spPr>
          <p:txBody>
            <a:bodyPr wrap="square">
              <a:spAutoFit/>
              <a:scene3d>
                <a:camera prst="orthographicFront"/>
                <a:lightRig rig="threePt" dir="t"/>
              </a:scene3d>
              <a:sp3d contourW="12700"/>
            </a:bodyPr>
            <a:lstStyle/>
            <a:p>
              <a:pPr>
                <a:lnSpc>
                  <a:spcPct val="200000"/>
                </a:lnSpc>
              </a:pPr>
              <a:r>
                <a:rPr lang="en-US" altLang="zh-CN"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Q:</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在软工实践的过程中也许会出现</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团队人员变更的情况出现，遇到这样的情况应该怎么解决呢？</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A</a:t>
              </a:r>
              <a:r>
                <a:rPr lang="en-US" altLang="zh-CN"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初步解决方案是在系统之中添加一个修改小组成员的功能，只有老师和助教有权限使用该功能。</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   同时会同步修改数据库中小组和该同学的相关字段信息以实现</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该功能。</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49" name="矩形 48"/>
            <p:cNvSpPr/>
            <p:nvPr/>
          </p:nvSpPr>
          <p:spPr>
            <a:xfrm>
              <a:off x="3688025" y="3259194"/>
              <a:ext cx="7417572" cy="1291590"/>
            </a:xfrm>
            <a:prstGeom prst="rect">
              <a:avLst/>
            </a:prstGeom>
          </p:spPr>
          <p:txBody>
            <a:bodyPr wrap="square">
              <a:spAutoFit/>
              <a:scene3d>
                <a:camera prst="orthographicFront"/>
                <a:lightRig rig="threePt" dir="t"/>
              </a:scene3d>
              <a:sp3d contourW="12700"/>
            </a:bodyPr>
            <a:lstStyle/>
            <a:p>
              <a:pPr>
                <a:lnSpc>
                  <a:spcPct val="200000"/>
                </a:lnSpc>
              </a:pPr>
              <a:r>
                <a:rPr lang="en-US" altLang="zh-CN"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Q:</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老师和助教希望能够对</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过往学期数据进行</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访问。</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r>
                <a:rPr lang="en-US" altLang="zh-CN"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A:</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在数据设计添加了</a:t>
              </a:r>
              <a:r>
                <a:rPr lang="en-US" altLang="zh-CN"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class</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表，包含年级、班级和</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学号等相关字段，同时项目设计上也添加相应</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功能。在学期结束之后并不会</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对数据进行删除，因此老师和助教可以直接通过搜索即可调出</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往年班级</a:t>
              </a: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数据。</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A4BCD3"/>
            </a:gs>
            <a:gs pos="100000">
              <a:srgbClr val="708FAE"/>
            </a:gs>
          </a:gsLst>
          <a:lin ang="13200000" scaled="0"/>
        </a:gradFill>
        <a:effectLst/>
      </p:bgPr>
    </p:bg>
    <p:spTree>
      <p:nvGrpSpPr>
        <p:cNvPr id="1" name=""/>
        <p:cNvGrpSpPr/>
        <p:nvPr/>
      </p:nvGrpSpPr>
      <p:grpSpPr>
        <a:xfrm>
          <a:off x="0" y="0"/>
          <a:ext cx="0" cy="0"/>
          <a:chOff x="0" y="0"/>
          <a:chExt cx="0" cy="0"/>
        </a:xfrm>
      </p:grpSpPr>
      <p:grpSp>
        <p:nvGrpSpPr>
          <p:cNvPr id="46" name="组合 45"/>
          <p:cNvGrpSpPr/>
          <p:nvPr/>
        </p:nvGrpSpPr>
        <p:grpSpPr>
          <a:xfrm>
            <a:off x="-2382669" y="-6013941"/>
            <a:ext cx="15844235" cy="16360167"/>
            <a:chOff x="-2382669" y="-6013941"/>
            <a:chExt cx="15844235" cy="16360167"/>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48" name="矩形 47"/>
            <p:cNvSpPr/>
            <p:nvPr/>
          </p:nvSpPr>
          <p:spPr>
            <a:xfrm rot="1796418">
              <a:off x="2450443" y="-6013941"/>
              <a:ext cx="3197504"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1183026">
              <a:off x="-1443928" y="-141837"/>
              <a:ext cx="3919303"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矩形 49"/>
            <p:cNvSpPr/>
            <p:nvPr/>
          </p:nvSpPr>
          <p:spPr>
            <a:xfrm rot="1297222">
              <a:off x="305207" y="4140816"/>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1" name="矩形 50"/>
            <p:cNvSpPr/>
            <p:nvPr/>
          </p:nvSpPr>
          <p:spPr>
            <a:xfrm rot="1920908">
              <a:off x="-2382669" y="823293"/>
              <a:ext cx="3722922"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2" name="矩形 51"/>
            <p:cNvSpPr/>
            <p:nvPr/>
          </p:nvSpPr>
          <p:spPr>
            <a:xfrm rot="1919701">
              <a:off x="-1042594" y="1502349"/>
              <a:ext cx="1107996" cy="6636635"/>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 space sounds very simple and then use it properly</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3" name="矩形 52"/>
            <p:cNvSpPr/>
            <p:nvPr/>
          </p:nvSpPr>
          <p:spPr>
            <a:xfrm rot="2008943">
              <a:off x="11132672" y="3765920"/>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4" name="矩形 53"/>
            <p:cNvSpPr/>
            <p:nvPr/>
          </p:nvSpPr>
          <p:spPr>
            <a:xfrm rot="1909209">
              <a:off x="10841206" y="4049223"/>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grpSp>
      <p:pic>
        <p:nvPicPr>
          <p:cNvPr id="45" name="图片 44"/>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3180802" flipH="1">
            <a:off x="1937320" y="2785695"/>
            <a:ext cx="1796312" cy="1497385"/>
          </a:xfrm>
          <a:prstGeom prst="rect">
            <a:avLst/>
          </a:prstGeom>
        </p:spPr>
      </p:pic>
      <p:grpSp>
        <p:nvGrpSpPr>
          <p:cNvPr id="8" name="组合 7"/>
          <p:cNvGrpSpPr/>
          <p:nvPr/>
        </p:nvGrpSpPr>
        <p:grpSpPr>
          <a:xfrm>
            <a:off x="6478370" y="1163750"/>
            <a:ext cx="3424206" cy="1898807"/>
            <a:chOff x="6086484" y="1282025"/>
            <a:chExt cx="3424206" cy="1898807"/>
          </a:xfrm>
        </p:grpSpPr>
        <p:grpSp>
          <p:nvGrpSpPr>
            <p:cNvPr id="3" name="组合 2"/>
            <p:cNvGrpSpPr/>
            <p:nvPr/>
          </p:nvGrpSpPr>
          <p:grpSpPr>
            <a:xfrm>
              <a:off x="6086484" y="1282025"/>
              <a:ext cx="2828030" cy="583565"/>
              <a:chOff x="6106793" y="1427168"/>
              <a:chExt cx="2828030" cy="583565"/>
            </a:xfrm>
          </p:grpSpPr>
          <p:sp>
            <p:nvSpPr>
              <p:cNvPr id="35" name="文本框 34"/>
              <p:cNvSpPr txBox="1"/>
              <p:nvPr/>
            </p:nvSpPr>
            <p:spPr>
              <a:xfrm>
                <a:off x="6106793" y="1427168"/>
                <a:ext cx="904875" cy="583565"/>
              </a:xfrm>
              <a:prstGeom prst="rect">
                <a:avLst/>
              </a:prstGeom>
              <a:noFill/>
            </p:spPr>
            <p:txBody>
              <a:bodyPr wrap="square">
                <a:spAutoFit/>
                <a:scene3d>
                  <a:camera prst="orthographicFront"/>
                  <a:lightRig rig="threePt" dir="t"/>
                </a:scene3d>
                <a:sp3d contourW="12700"/>
              </a:bodyPr>
              <a:lstStyle/>
              <a:p>
                <a:pPr algn="r">
                  <a:defRPr/>
                </a:pPr>
                <a:r>
                  <a:rPr lang="en-US" altLang="zh-CN" sz="3200" spc="300" dirty="0">
                    <a:solidFill>
                      <a:schemeClr val="tx1">
                        <a:lumMod val="75000"/>
                        <a:lumOff val="25000"/>
                      </a:schemeClr>
                    </a:solidFill>
                    <a:latin typeface="Century Gothic" panose="020B0502020202020204" pitchFamily="34" charset="0"/>
                  </a:rPr>
                  <a:t>3.1</a:t>
                </a:r>
                <a:endParaRPr lang="zh-CN" altLang="en-US" sz="3200" spc="300" dirty="0">
                  <a:solidFill>
                    <a:schemeClr val="tx1">
                      <a:lumMod val="75000"/>
                      <a:lumOff val="25000"/>
                    </a:schemeClr>
                  </a:solidFill>
                  <a:latin typeface="Century Gothic" panose="020B0502020202020204" pitchFamily="34" charset="0"/>
                </a:endParaRPr>
              </a:p>
            </p:txBody>
          </p:sp>
          <p:sp>
            <p:nvSpPr>
              <p:cNvPr id="36" name="文本框 35"/>
              <p:cNvSpPr txBox="1"/>
              <p:nvPr/>
            </p:nvSpPr>
            <p:spPr>
              <a:xfrm>
                <a:off x="6923143" y="1477293"/>
                <a:ext cx="20116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项目时间</a:t>
                </a: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安排</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4" name="组合 3"/>
            <p:cNvGrpSpPr/>
            <p:nvPr/>
          </p:nvGrpSpPr>
          <p:grpSpPr>
            <a:xfrm>
              <a:off x="6115436" y="2597267"/>
              <a:ext cx="3395254" cy="583565"/>
              <a:chOff x="6121487" y="2631134"/>
              <a:chExt cx="3395254" cy="583565"/>
            </a:xfrm>
          </p:grpSpPr>
          <p:sp>
            <p:nvSpPr>
              <p:cNvPr id="39" name="文本框 38"/>
              <p:cNvSpPr txBox="1"/>
              <p:nvPr/>
            </p:nvSpPr>
            <p:spPr>
              <a:xfrm>
                <a:off x="6895461" y="2679989"/>
                <a:ext cx="26212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项目开发人员</a:t>
                </a: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安排</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40" name="文本框 39"/>
              <p:cNvSpPr txBox="1"/>
              <p:nvPr/>
            </p:nvSpPr>
            <p:spPr>
              <a:xfrm>
                <a:off x="6121487" y="2631134"/>
                <a:ext cx="827716" cy="58356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3.2</a:t>
                </a:r>
                <a:endParaRPr lang="zh-CN" altLang="en-US" sz="3200" dirty="0">
                  <a:solidFill>
                    <a:schemeClr val="tx1">
                      <a:lumMod val="75000"/>
                      <a:lumOff val="25000"/>
                    </a:schemeClr>
                  </a:solidFill>
                  <a:latin typeface="Century Gothic" panose="020B0502020202020204" pitchFamily="34" charset="0"/>
                </a:endParaRPr>
              </a:p>
            </p:txBody>
          </p:sp>
        </p:grpSp>
      </p:grpSp>
      <p:grpSp>
        <p:nvGrpSpPr>
          <p:cNvPr id="9" name="组合 8"/>
          <p:cNvGrpSpPr/>
          <p:nvPr/>
        </p:nvGrpSpPr>
        <p:grpSpPr>
          <a:xfrm rot="10800000">
            <a:off x="3106060" y="-2"/>
            <a:ext cx="3305159" cy="6857997"/>
            <a:chOff x="5177320" y="0"/>
            <a:chExt cx="5470008" cy="6858000"/>
          </a:xfrm>
        </p:grpSpPr>
        <p:pic>
          <p:nvPicPr>
            <p:cNvPr id="43" name="图片 42"/>
            <p:cNvPicPr>
              <a:picLocks noChangeAspect="1"/>
            </p:cNvPicPr>
            <p:nvPr/>
          </p:nvPicPr>
          <p:blipFill rotWithShape="1">
            <a:blip r:embed="rId1">
              <a:extLst>
                <a:ext uri="{28A0092B-C50C-407E-A947-70E740481C1C}">
                  <a14:useLocalDpi xmlns:a14="http://schemas.microsoft.com/office/drawing/2010/main" val="0"/>
                </a:ext>
              </a:extLst>
            </a:blip>
            <a:srcRect l="6042" t="61087" r="33948" b="23072"/>
            <a:stretch>
              <a:fillRect/>
            </a:stretch>
          </p:blipFill>
          <p:spPr>
            <a:xfrm rot="5400000">
              <a:off x="5160374" y="1371047"/>
              <a:ext cx="6857999" cy="4115908"/>
            </a:xfrm>
            <a:prstGeom prst="rect">
              <a:avLst/>
            </a:prstGeom>
            <a:ln>
              <a:solidFill>
                <a:schemeClr val="bg1">
                  <a:lumMod val="85000"/>
                </a:schemeClr>
              </a:solidFill>
            </a:ln>
          </p:spPr>
        </p:pic>
        <p:pic>
          <p:nvPicPr>
            <p:cNvPr id="44" name="图片 43"/>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7000" contrast="-76000"/>
                      </a14:imgEffect>
                    </a14:imgLayer>
                  </a14:imgProps>
                </a:ext>
              </a:extLst>
            </a:blip>
            <a:srcRect/>
            <a:stretch>
              <a:fillRect/>
            </a:stretch>
          </p:blipFill>
          <p:spPr>
            <a:xfrm rot="10800000" flipH="1">
              <a:off x="5177320" y="0"/>
              <a:ext cx="1821611" cy="6858000"/>
            </a:xfrm>
            <a:prstGeom prst="rect">
              <a:avLst/>
            </a:prstGeom>
          </p:spPr>
        </p:pic>
      </p:grpSp>
      <p:sp>
        <p:nvSpPr>
          <p:cNvPr id="33" name="文本框 32"/>
          <p:cNvSpPr txBox="1"/>
          <p:nvPr/>
        </p:nvSpPr>
        <p:spPr>
          <a:xfrm>
            <a:off x="3738880" y="1712595"/>
            <a:ext cx="1120775" cy="3415030"/>
          </a:xfrm>
          <a:prstGeom prst="rect">
            <a:avLst/>
          </a:prstGeom>
          <a:noFill/>
          <a:effectLst>
            <a:outerShdw blurRad="50800" dist="50800" dir="5400000" sx="1000" sy="1000" algn="ctr" rotWithShape="0">
              <a:srgbClr val="2B7D1E"/>
            </a:outerShdw>
          </a:effectLst>
        </p:spPr>
        <p:txBody>
          <a:bodyPr wrap="square" rtlCol="0">
            <a:spAutoFit/>
          </a:bodyPr>
          <a:lstStyle/>
          <a:p>
            <a:pPr algn="ctr"/>
            <a:r>
              <a:rPr lang="zh-CN" altLang="en-US" sz="5400" spc="600" dirty="0">
                <a:ln w="38100">
                  <a:solidFill>
                    <a:srgbClr val="F9F9F9"/>
                  </a:solidFill>
                </a:ln>
                <a:solidFill>
                  <a:schemeClr val="tx1">
                    <a:lumMod val="75000"/>
                    <a:lumOff val="25000"/>
                  </a:schemeClr>
                </a:solidFill>
                <a:latin typeface="华文琥珀" panose="02010800040101010101" charset="-122"/>
                <a:ea typeface="华文琥珀" panose="02010800040101010101" charset="-122"/>
              </a:rPr>
              <a:t>项目安排</a:t>
            </a:r>
            <a:endParaRPr lang="zh-CN" altLang="en-US" sz="5400" spc="600" dirty="0">
              <a:ln w="38100">
                <a:solidFill>
                  <a:srgbClr val="F9F9F9"/>
                </a:solidFill>
              </a:ln>
              <a:solidFill>
                <a:schemeClr val="tx1">
                  <a:lumMod val="75000"/>
                  <a:lumOff val="25000"/>
                </a:schemeClr>
              </a:solidFill>
              <a:latin typeface="华文琥珀" panose="02010800040101010101" charset="-122"/>
              <a:ea typeface="华文琥珀" panose="02010800040101010101" charset="-122"/>
            </a:endParaRPr>
          </a:p>
        </p:txBody>
      </p:sp>
      <p:sp>
        <p:nvSpPr>
          <p:cNvPr id="2" name="文本框 1"/>
          <p:cNvSpPr txBox="1"/>
          <p:nvPr/>
        </p:nvSpPr>
        <p:spPr>
          <a:xfrm>
            <a:off x="3839473" y="526210"/>
            <a:ext cx="1019810" cy="922020"/>
          </a:xfrm>
          <a:prstGeom prst="rect">
            <a:avLst/>
          </a:prstGeom>
          <a:noFill/>
        </p:spPr>
        <p:txBody>
          <a:bodyPr wrap="none">
            <a:spAutoFit/>
            <a:scene3d>
              <a:camera prst="orthographicFront"/>
              <a:lightRig rig="threePt" dir="t"/>
            </a:scene3d>
            <a:sp3d contourW="12700"/>
          </a:bodyPr>
          <a:p>
            <a:pPr algn="r">
              <a:defRPr/>
            </a:pPr>
            <a:r>
              <a:rPr lang="en-US" altLang="zh-CN" sz="5400" spc="300" dirty="0">
                <a:solidFill>
                  <a:schemeClr val="tx1">
                    <a:lumMod val="75000"/>
                    <a:lumOff val="25000"/>
                  </a:schemeClr>
                </a:solidFill>
                <a:latin typeface="Century Gothic" panose="020B0502020202020204" pitchFamily="34" charset="0"/>
              </a:rPr>
              <a:t>03</a:t>
            </a:r>
            <a:endParaRPr lang="en-US" altLang="zh-CN" sz="5400" spc="300" dirty="0">
              <a:solidFill>
                <a:schemeClr val="tx1">
                  <a:lumMod val="75000"/>
                  <a:lumOff val="25000"/>
                </a:schemeClr>
              </a:solidFill>
              <a:latin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p:cNvGrpSpPr/>
          <p:nvPr/>
        </p:nvGrpSpPr>
        <p:grpSpPr>
          <a:xfrm>
            <a:off x="-1372747" y="-2638961"/>
            <a:ext cx="15136630" cy="11715086"/>
            <a:chOff x="-1372747" y="-2638961"/>
            <a:chExt cx="15136630" cy="11715086"/>
          </a:xfrm>
        </p:grpSpPr>
        <p:pic>
          <p:nvPicPr>
            <p:cNvPr id="60" name="图片 59"/>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61" name="矩形 60"/>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2" name="矩形 61"/>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3" name="文本框 62"/>
            <p:cNvSpPr txBox="1"/>
            <p:nvPr/>
          </p:nvSpPr>
          <p:spPr>
            <a:xfrm>
              <a:off x="4502786" y="-23"/>
              <a:ext cx="31864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3.1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项目实践</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安排</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pic>
        <p:nvPicPr>
          <p:cNvPr id="3" name="图片 2" descr="计划甘特图_backup_23169f"/>
          <p:cNvPicPr>
            <a:picLocks noChangeAspect="1"/>
          </p:cNvPicPr>
          <p:nvPr/>
        </p:nvPicPr>
        <p:blipFill>
          <a:blip r:embed="rId3"/>
          <a:stretch>
            <a:fillRect/>
          </a:stretch>
        </p:blipFill>
        <p:spPr>
          <a:xfrm>
            <a:off x="2268855" y="951865"/>
            <a:ext cx="7654290" cy="5467985"/>
          </a:xfrm>
          <a:prstGeom prst="rect">
            <a:avLst/>
          </a:prstGeom>
        </p:spPr>
      </p:pic>
      <p:sp>
        <p:nvSpPr>
          <p:cNvPr id="6" name="文本框 5"/>
          <p:cNvSpPr txBox="1"/>
          <p:nvPr/>
        </p:nvSpPr>
        <p:spPr>
          <a:xfrm>
            <a:off x="2268855" y="583565"/>
            <a:ext cx="1783080" cy="368300"/>
          </a:xfrm>
          <a:prstGeom prst="rect">
            <a:avLst/>
          </a:prstGeom>
          <a:noFill/>
        </p:spPr>
        <p:txBody>
          <a:bodyPr wrap="none" rtlCol="0">
            <a:spAutoFit/>
          </a:bodyPr>
          <a:p>
            <a:r>
              <a:rPr lang="zh-CN" altLang="en-US"/>
              <a:t>项目计划</a:t>
            </a:r>
            <a:r>
              <a:rPr lang="zh-CN" altLang="en-US"/>
              <a:t>甘特图</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flip dir="r"/>
      </p:transition>
    </mc:Choice>
    <mc:Fallback>
      <p:transition spd="slow" advClick="0" advTm="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1372747" y="-2638961"/>
            <a:ext cx="15136630" cy="11715086"/>
            <a:chOff x="-1372747" y="-2638961"/>
            <a:chExt cx="15136630" cy="11715086"/>
          </a:xfrm>
        </p:grpSpPr>
        <p:pic>
          <p:nvPicPr>
            <p:cNvPr id="38" name="图片 37"/>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39" name="矩形 38"/>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0" name="矩形 39"/>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1" name="文本框 40"/>
            <p:cNvSpPr txBox="1"/>
            <p:nvPr/>
          </p:nvSpPr>
          <p:spPr>
            <a:xfrm>
              <a:off x="4705986" y="443842"/>
              <a:ext cx="27800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3.2</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项目</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分工：</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pic>
        <p:nvPicPr>
          <p:cNvPr id="2" name="图片 1"/>
          <p:cNvPicPr>
            <a:picLocks noChangeAspect="1"/>
          </p:cNvPicPr>
          <p:nvPr/>
        </p:nvPicPr>
        <p:blipFill>
          <a:blip r:embed="rId3"/>
          <a:stretch>
            <a:fillRect/>
          </a:stretch>
        </p:blipFill>
        <p:spPr>
          <a:xfrm>
            <a:off x="614045" y="1714500"/>
            <a:ext cx="11348720" cy="3549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A4BCD3"/>
            </a:gs>
            <a:gs pos="100000">
              <a:srgbClr val="708FAE"/>
            </a:gs>
          </a:gsLst>
          <a:lin ang="13200000" scaled="0"/>
        </a:gradFill>
        <a:effectLst/>
      </p:bgPr>
    </p:bg>
    <p:spTree>
      <p:nvGrpSpPr>
        <p:cNvPr id="1" name=""/>
        <p:cNvGrpSpPr/>
        <p:nvPr/>
      </p:nvGrpSpPr>
      <p:grpSpPr>
        <a:xfrm>
          <a:off x="0" y="0"/>
          <a:ext cx="0" cy="0"/>
          <a:chOff x="0" y="0"/>
          <a:chExt cx="0" cy="0"/>
        </a:xfrm>
      </p:grpSpPr>
      <p:grpSp>
        <p:nvGrpSpPr>
          <p:cNvPr id="46" name="组合 45"/>
          <p:cNvGrpSpPr/>
          <p:nvPr/>
        </p:nvGrpSpPr>
        <p:grpSpPr>
          <a:xfrm>
            <a:off x="-2382669" y="-6006321"/>
            <a:ext cx="15844235" cy="16360167"/>
            <a:chOff x="-2382669" y="-6013941"/>
            <a:chExt cx="15844235" cy="16360167"/>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48" name="矩形 47"/>
            <p:cNvSpPr/>
            <p:nvPr/>
          </p:nvSpPr>
          <p:spPr>
            <a:xfrm rot="1796418">
              <a:off x="2450443" y="-6013941"/>
              <a:ext cx="3197504"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1183026">
              <a:off x="-1443928" y="-141837"/>
              <a:ext cx="3919303"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矩形 49"/>
            <p:cNvSpPr/>
            <p:nvPr/>
          </p:nvSpPr>
          <p:spPr>
            <a:xfrm rot="1297222">
              <a:off x="305207" y="4140816"/>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1" name="矩形 50"/>
            <p:cNvSpPr/>
            <p:nvPr/>
          </p:nvSpPr>
          <p:spPr>
            <a:xfrm rot="1920908">
              <a:off x="-2382669" y="823293"/>
              <a:ext cx="3722922"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2" name="矩形 51"/>
            <p:cNvSpPr/>
            <p:nvPr/>
          </p:nvSpPr>
          <p:spPr>
            <a:xfrm rot="1919701">
              <a:off x="-1042594" y="1502349"/>
              <a:ext cx="1107996" cy="6636635"/>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 space sounds very simple and then use it properly</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3" name="矩形 52"/>
            <p:cNvSpPr/>
            <p:nvPr/>
          </p:nvSpPr>
          <p:spPr>
            <a:xfrm rot="2008943">
              <a:off x="11132672" y="3765920"/>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4" name="矩形 53"/>
            <p:cNvSpPr/>
            <p:nvPr/>
          </p:nvSpPr>
          <p:spPr>
            <a:xfrm rot="1909209">
              <a:off x="10841206" y="4049223"/>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grpSp>
      <p:pic>
        <p:nvPicPr>
          <p:cNvPr id="45" name="图片 44"/>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3180802" flipH="1">
            <a:off x="1937320" y="2785695"/>
            <a:ext cx="1796312" cy="1497385"/>
          </a:xfrm>
          <a:prstGeom prst="rect">
            <a:avLst/>
          </a:prstGeom>
        </p:spPr>
      </p:pic>
      <p:grpSp>
        <p:nvGrpSpPr>
          <p:cNvPr id="9" name="组合 8"/>
          <p:cNvGrpSpPr/>
          <p:nvPr/>
        </p:nvGrpSpPr>
        <p:grpSpPr>
          <a:xfrm rot="10800000">
            <a:off x="3106060" y="-2"/>
            <a:ext cx="3305159" cy="6857997"/>
            <a:chOff x="5177320" y="0"/>
            <a:chExt cx="5470008" cy="6858000"/>
          </a:xfrm>
        </p:grpSpPr>
        <p:pic>
          <p:nvPicPr>
            <p:cNvPr id="43" name="图片 42"/>
            <p:cNvPicPr>
              <a:picLocks noChangeAspect="1"/>
            </p:cNvPicPr>
            <p:nvPr/>
          </p:nvPicPr>
          <p:blipFill rotWithShape="1">
            <a:blip r:embed="rId1">
              <a:extLst>
                <a:ext uri="{28A0092B-C50C-407E-A947-70E740481C1C}">
                  <a14:useLocalDpi xmlns:a14="http://schemas.microsoft.com/office/drawing/2010/main" val="0"/>
                </a:ext>
              </a:extLst>
            </a:blip>
            <a:srcRect l="6042" t="61087" r="33948" b="23072"/>
            <a:stretch>
              <a:fillRect/>
            </a:stretch>
          </p:blipFill>
          <p:spPr>
            <a:xfrm rot="5400000">
              <a:off x="5160374" y="1371047"/>
              <a:ext cx="6857999" cy="4115908"/>
            </a:xfrm>
            <a:prstGeom prst="rect">
              <a:avLst/>
            </a:prstGeom>
            <a:ln>
              <a:solidFill>
                <a:schemeClr val="bg1">
                  <a:lumMod val="85000"/>
                </a:schemeClr>
              </a:solidFill>
            </a:ln>
          </p:spPr>
        </p:pic>
        <p:pic>
          <p:nvPicPr>
            <p:cNvPr id="44" name="图片 43"/>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7000" contrast="-76000"/>
                      </a14:imgEffect>
                    </a14:imgLayer>
                  </a14:imgProps>
                </a:ext>
              </a:extLst>
            </a:blip>
            <a:srcRect/>
            <a:stretch>
              <a:fillRect/>
            </a:stretch>
          </p:blipFill>
          <p:spPr>
            <a:xfrm rot="10800000" flipH="1">
              <a:off x="5177320" y="0"/>
              <a:ext cx="1821611" cy="6858000"/>
            </a:xfrm>
            <a:prstGeom prst="rect">
              <a:avLst/>
            </a:prstGeom>
          </p:spPr>
        </p:pic>
      </p:grpSp>
      <p:sp>
        <p:nvSpPr>
          <p:cNvPr id="33" name="文本框 32"/>
          <p:cNvSpPr txBox="1"/>
          <p:nvPr/>
        </p:nvSpPr>
        <p:spPr>
          <a:xfrm>
            <a:off x="3789045" y="1609090"/>
            <a:ext cx="1120775" cy="3415030"/>
          </a:xfrm>
          <a:prstGeom prst="rect">
            <a:avLst/>
          </a:prstGeom>
          <a:noFill/>
          <a:effectLst>
            <a:outerShdw blurRad="50800" dist="50800" dir="5400000" sx="1000" sy="1000" algn="ctr" rotWithShape="0">
              <a:srgbClr val="2B7D1E"/>
            </a:outerShdw>
          </a:effectLst>
        </p:spPr>
        <p:txBody>
          <a:bodyPr wrap="square" rtlCol="0">
            <a:spAutoFit/>
          </a:bodyPr>
          <a:lstStyle/>
          <a:p>
            <a:pPr algn="ctr"/>
            <a:r>
              <a:rPr lang="zh-CN" altLang="en-US" sz="5400" spc="600" dirty="0">
                <a:ln w="38100">
                  <a:solidFill>
                    <a:srgbClr val="F9F9F9"/>
                  </a:solidFill>
                </a:ln>
                <a:solidFill>
                  <a:schemeClr val="tx1">
                    <a:lumMod val="75000"/>
                    <a:lumOff val="25000"/>
                  </a:schemeClr>
                </a:solidFill>
                <a:latin typeface="华文琥珀" panose="02010800040101010101" charset="-122"/>
                <a:ea typeface="华文琥珀" panose="02010800040101010101" charset="-122"/>
              </a:rPr>
              <a:t>组员分工</a:t>
            </a:r>
            <a:endParaRPr lang="zh-CN" altLang="en-US" sz="5400" spc="600" dirty="0">
              <a:ln w="38100">
                <a:solidFill>
                  <a:srgbClr val="F9F9F9"/>
                </a:solidFill>
              </a:ln>
              <a:solidFill>
                <a:schemeClr val="tx1">
                  <a:lumMod val="75000"/>
                  <a:lumOff val="25000"/>
                </a:schemeClr>
              </a:solidFill>
              <a:latin typeface="华文琥珀" panose="02010800040101010101" charset="-122"/>
              <a:ea typeface="华文琥珀" panose="02010800040101010101" charset="-122"/>
            </a:endParaRPr>
          </a:p>
        </p:txBody>
      </p:sp>
      <p:sp>
        <p:nvSpPr>
          <p:cNvPr id="2" name="文本框 1"/>
          <p:cNvSpPr txBox="1"/>
          <p:nvPr/>
        </p:nvSpPr>
        <p:spPr>
          <a:xfrm>
            <a:off x="3839473" y="526210"/>
            <a:ext cx="1019810" cy="922020"/>
          </a:xfrm>
          <a:prstGeom prst="rect">
            <a:avLst/>
          </a:prstGeom>
          <a:noFill/>
        </p:spPr>
        <p:txBody>
          <a:bodyPr wrap="none">
            <a:spAutoFit/>
            <a:scene3d>
              <a:camera prst="orthographicFront"/>
              <a:lightRig rig="threePt" dir="t"/>
            </a:scene3d>
            <a:sp3d contourW="12700"/>
          </a:bodyPr>
          <a:p>
            <a:pPr algn="r">
              <a:defRPr/>
            </a:pPr>
            <a:r>
              <a:rPr lang="en-US" altLang="zh-CN" sz="5400" spc="300" dirty="0">
                <a:solidFill>
                  <a:schemeClr val="tx1">
                    <a:lumMod val="75000"/>
                    <a:lumOff val="25000"/>
                  </a:schemeClr>
                </a:solidFill>
                <a:latin typeface="Century Gothic" panose="020B0502020202020204" pitchFamily="34" charset="0"/>
              </a:rPr>
              <a:t>04</a:t>
            </a:r>
            <a:endParaRPr lang="en-US" altLang="zh-CN" sz="5400" spc="300" dirty="0">
              <a:solidFill>
                <a:schemeClr val="tx1">
                  <a:lumMod val="75000"/>
                  <a:lumOff val="25000"/>
                </a:schemeClr>
              </a:solidFill>
              <a:latin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372747" y="-2623721"/>
            <a:ext cx="15136630" cy="11715086"/>
            <a:chOff x="-1372747" y="-2638961"/>
            <a:chExt cx="15136630" cy="11715086"/>
          </a:xfrm>
        </p:grpSpPr>
        <p:pic>
          <p:nvPicPr>
            <p:cNvPr id="32" name="图片 31"/>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39" name="矩形 38"/>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1" name="矩形 40"/>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2" name="文本框 41"/>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6" name="组合 5"/>
          <p:cNvGrpSpPr/>
          <p:nvPr/>
        </p:nvGrpSpPr>
        <p:grpSpPr>
          <a:xfrm>
            <a:off x="1377791" y="2448018"/>
            <a:ext cx="9751337" cy="3024603"/>
            <a:chOff x="1494432" y="2304594"/>
            <a:chExt cx="9751337" cy="3024603"/>
          </a:xfrm>
        </p:grpSpPr>
        <p:cxnSp>
          <p:nvCxnSpPr>
            <p:cNvPr id="25" name="直接连接符 24"/>
            <p:cNvCxnSpPr/>
            <p:nvPr/>
          </p:nvCxnSpPr>
          <p:spPr>
            <a:xfrm flipV="1">
              <a:off x="1508443" y="2304734"/>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3954489" y="230536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6439907" y="2306004"/>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8908182" y="230663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2119346" y="4691467"/>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16" name="圆角矩形 15"/>
            <p:cNvSpPr/>
            <p:nvPr/>
          </p:nvSpPr>
          <p:spPr>
            <a:xfrm>
              <a:off x="6570719" y="2304594"/>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0" name="Freeform 7"/>
            <p:cNvSpPr>
              <a:spLocks noEditPoints="1"/>
            </p:cNvSpPr>
            <p:nvPr/>
          </p:nvSpPr>
          <p:spPr bwMode="auto">
            <a:xfrm>
              <a:off x="6422444" y="4885824"/>
              <a:ext cx="264412" cy="271413"/>
            </a:xfrm>
            <a:custGeom>
              <a:avLst/>
              <a:gdLst>
                <a:gd name="T0" fmla="*/ 161 w 195"/>
                <a:gd name="T1" fmla="*/ 101 h 200"/>
                <a:gd name="T2" fmla="*/ 152 w 195"/>
                <a:gd name="T3" fmla="*/ 99 h 200"/>
                <a:gd name="T4" fmla="*/ 159 w 195"/>
                <a:gd name="T5" fmla="*/ 87 h 200"/>
                <a:gd name="T6" fmla="*/ 161 w 195"/>
                <a:gd name="T7" fmla="*/ 87 h 200"/>
                <a:gd name="T8" fmla="*/ 184 w 195"/>
                <a:gd name="T9" fmla="*/ 46 h 200"/>
                <a:gd name="T10" fmla="*/ 164 w 195"/>
                <a:gd name="T11" fmla="*/ 23 h 200"/>
                <a:gd name="T12" fmla="*/ 164 w 195"/>
                <a:gd name="T13" fmla="*/ 9 h 200"/>
                <a:gd name="T14" fmla="*/ 195 w 195"/>
                <a:gd name="T15" fmla="*/ 46 h 200"/>
                <a:gd name="T16" fmla="*/ 161 w 195"/>
                <a:gd name="T17" fmla="*/ 101 h 200"/>
                <a:gd name="T18" fmla="*/ 98 w 195"/>
                <a:gd name="T19" fmla="*/ 130 h 200"/>
                <a:gd name="T20" fmla="*/ 36 w 195"/>
                <a:gd name="T21" fmla="*/ 40 h 200"/>
                <a:gd name="T22" fmla="*/ 36 w 195"/>
                <a:gd name="T23" fmla="*/ 0 h 200"/>
                <a:gd name="T24" fmla="*/ 160 w 195"/>
                <a:gd name="T25" fmla="*/ 0 h 200"/>
                <a:gd name="T26" fmla="*/ 160 w 195"/>
                <a:gd name="T27" fmla="*/ 40 h 200"/>
                <a:gd name="T28" fmla="*/ 98 w 195"/>
                <a:gd name="T29" fmla="*/ 130 h 200"/>
                <a:gd name="T30" fmla="*/ 67 w 195"/>
                <a:gd name="T31" fmla="*/ 12 h 200"/>
                <a:gd name="T32" fmla="*/ 52 w 195"/>
                <a:gd name="T33" fmla="*/ 12 h 200"/>
                <a:gd name="T34" fmla="*/ 99 w 195"/>
                <a:gd name="T35" fmla="*/ 119 h 200"/>
                <a:gd name="T36" fmla="*/ 67 w 195"/>
                <a:gd name="T37" fmla="*/ 12 h 200"/>
                <a:gd name="T38" fmla="*/ 34 w 195"/>
                <a:gd name="T39" fmla="*/ 87 h 200"/>
                <a:gd name="T40" fmla="*/ 36 w 195"/>
                <a:gd name="T41" fmla="*/ 87 h 200"/>
                <a:gd name="T42" fmla="*/ 43 w 195"/>
                <a:gd name="T43" fmla="*/ 99 h 200"/>
                <a:gd name="T44" fmla="*/ 34 w 195"/>
                <a:gd name="T45" fmla="*/ 101 h 200"/>
                <a:gd name="T46" fmla="*/ 0 w 195"/>
                <a:gd name="T47" fmla="*/ 46 h 200"/>
                <a:gd name="T48" fmla="*/ 31 w 195"/>
                <a:gd name="T49" fmla="*/ 9 h 200"/>
                <a:gd name="T50" fmla="*/ 31 w 195"/>
                <a:gd name="T51" fmla="*/ 23 h 200"/>
                <a:gd name="T52" fmla="*/ 11 w 195"/>
                <a:gd name="T53" fmla="*/ 46 h 200"/>
                <a:gd name="T54" fmla="*/ 34 w 195"/>
                <a:gd name="T55" fmla="*/ 87 h 200"/>
                <a:gd name="T56" fmla="*/ 87 w 195"/>
                <a:gd name="T57" fmla="*/ 147 h 200"/>
                <a:gd name="T58" fmla="*/ 97 w 195"/>
                <a:gd name="T59" fmla="*/ 136 h 200"/>
                <a:gd name="T60" fmla="*/ 108 w 195"/>
                <a:gd name="T61" fmla="*/ 147 h 200"/>
                <a:gd name="T62" fmla="*/ 97 w 195"/>
                <a:gd name="T63" fmla="*/ 157 h 200"/>
                <a:gd name="T64" fmla="*/ 87 w 195"/>
                <a:gd name="T65" fmla="*/ 147 h 200"/>
                <a:gd name="T66" fmla="*/ 128 w 195"/>
                <a:gd name="T67" fmla="*/ 170 h 200"/>
                <a:gd name="T68" fmla="*/ 118 w 195"/>
                <a:gd name="T69" fmla="*/ 180 h 200"/>
                <a:gd name="T70" fmla="*/ 78 w 195"/>
                <a:gd name="T71" fmla="*/ 180 h 200"/>
                <a:gd name="T72" fmla="*/ 68 w 195"/>
                <a:gd name="T73" fmla="*/ 170 h 200"/>
                <a:gd name="T74" fmla="*/ 78 w 195"/>
                <a:gd name="T75" fmla="*/ 160 h 200"/>
                <a:gd name="T76" fmla="*/ 118 w 195"/>
                <a:gd name="T77" fmla="*/ 160 h 200"/>
                <a:gd name="T78" fmla="*/ 128 w 195"/>
                <a:gd name="T79" fmla="*/ 170 h 200"/>
                <a:gd name="T80" fmla="*/ 58 w 195"/>
                <a:gd name="T81" fmla="*/ 184 h 200"/>
                <a:gd name="T82" fmla="*/ 134 w 195"/>
                <a:gd name="T83" fmla="*/ 184 h 200"/>
                <a:gd name="T84" fmla="*/ 144 w 195"/>
                <a:gd name="T85" fmla="*/ 200 h 200"/>
                <a:gd name="T86" fmla="*/ 48 w 195"/>
                <a:gd name="T87" fmla="*/ 200 h 200"/>
                <a:gd name="T88" fmla="*/ 58 w 195"/>
                <a:gd name="T89" fmla="*/ 18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5" h="200">
                  <a:moveTo>
                    <a:pt x="161" y="101"/>
                  </a:moveTo>
                  <a:cubicBezTo>
                    <a:pt x="158" y="101"/>
                    <a:pt x="155" y="100"/>
                    <a:pt x="152" y="99"/>
                  </a:cubicBezTo>
                  <a:cubicBezTo>
                    <a:pt x="155" y="96"/>
                    <a:pt x="157" y="92"/>
                    <a:pt x="159" y="87"/>
                  </a:cubicBezTo>
                  <a:cubicBezTo>
                    <a:pt x="159" y="87"/>
                    <a:pt x="160" y="87"/>
                    <a:pt x="161" y="87"/>
                  </a:cubicBezTo>
                  <a:cubicBezTo>
                    <a:pt x="176" y="87"/>
                    <a:pt x="184" y="64"/>
                    <a:pt x="184" y="46"/>
                  </a:cubicBezTo>
                  <a:cubicBezTo>
                    <a:pt x="184" y="31"/>
                    <a:pt x="175" y="23"/>
                    <a:pt x="164" y="23"/>
                  </a:cubicBezTo>
                  <a:cubicBezTo>
                    <a:pt x="164" y="18"/>
                    <a:pt x="164" y="13"/>
                    <a:pt x="164" y="9"/>
                  </a:cubicBezTo>
                  <a:cubicBezTo>
                    <a:pt x="181" y="9"/>
                    <a:pt x="195" y="23"/>
                    <a:pt x="195" y="46"/>
                  </a:cubicBezTo>
                  <a:cubicBezTo>
                    <a:pt x="195" y="71"/>
                    <a:pt x="182" y="101"/>
                    <a:pt x="161" y="101"/>
                  </a:cubicBezTo>
                  <a:close/>
                  <a:moveTo>
                    <a:pt x="98" y="130"/>
                  </a:moveTo>
                  <a:cubicBezTo>
                    <a:pt x="65" y="130"/>
                    <a:pt x="36" y="90"/>
                    <a:pt x="36" y="40"/>
                  </a:cubicBezTo>
                  <a:cubicBezTo>
                    <a:pt x="36" y="37"/>
                    <a:pt x="36" y="3"/>
                    <a:pt x="36" y="0"/>
                  </a:cubicBezTo>
                  <a:cubicBezTo>
                    <a:pt x="160" y="0"/>
                    <a:pt x="160" y="0"/>
                    <a:pt x="160" y="0"/>
                  </a:cubicBezTo>
                  <a:cubicBezTo>
                    <a:pt x="160" y="3"/>
                    <a:pt x="160" y="37"/>
                    <a:pt x="160" y="40"/>
                  </a:cubicBezTo>
                  <a:cubicBezTo>
                    <a:pt x="160" y="90"/>
                    <a:pt x="131" y="130"/>
                    <a:pt x="98" y="130"/>
                  </a:cubicBezTo>
                  <a:close/>
                  <a:moveTo>
                    <a:pt x="67" y="12"/>
                  </a:moveTo>
                  <a:cubicBezTo>
                    <a:pt x="52" y="12"/>
                    <a:pt x="52" y="12"/>
                    <a:pt x="52" y="12"/>
                  </a:cubicBezTo>
                  <a:cubicBezTo>
                    <a:pt x="52" y="12"/>
                    <a:pt x="50" y="116"/>
                    <a:pt x="99" y="119"/>
                  </a:cubicBezTo>
                  <a:cubicBezTo>
                    <a:pt x="62" y="92"/>
                    <a:pt x="67" y="12"/>
                    <a:pt x="67" y="12"/>
                  </a:cubicBezTo>
                  <a:close/>
                  <a:moveTo>
                    <a:pt x="34" y="87"/>
                  </a:moveTo>
                  <a:cubicBezTo>
                    <a:pt x="35" y="87"/>
                    <a:pt x="36" y="87"/>
                    <a:pt x="36" y="87"/>
                  </a:cubicBezTo>
                  <a:cubicBezTo>
                    <a:pt x="38" y="92"/>
                    <a:pt x="40" y="96"/>
                    <a:pt x="43" y="99"/>
                  </a:cubicBezTo>
                  <a:cubicBezTo>
                    <a:pt x="40" y="100"/>
                    <a:pt x="37" y="101"/>
                    <a:pt x="34" y="101"/>
                  </a:cubicBezTo>
                  <a:cubicBezTo>
                    <a:pt x="13" y="101"/>
                    <a:pt x="0" y="71"/>
                    <a:pt x="0" y="46"/>
                  </a:cubicBezTo>
                  <a:cubicBezTo>
                    <a:pt x="0" y="23"/>
                    <a:pt x="14" y="9"/>
                    <a:pt x="31" y="9"/>
                  </a:cubicBezTo>
                  <a:cubicBezTo>
                    <a:pt x="31" y="13"/>
                    <a:pt x="31" y="18"/>
                    <a:pt x="31" y="23"/>
                  </a:cubicBezTo>
                  <a:cubicBezTo>
                    <a:pt x="20" y="23"/>
                    <a:pt x="11" y="31"/>
                    <a:pt x="11" y="46"/>
                  </a:cubicBezTo>
                  <a:cubicBezTo>
                    <a:pt x="11" y="64"/>
                    <a:pt x="19" y="87"/>
                    <a:pt x="34" y="87"/>
                  </a:cubicBezTo>
                  <a:close/>
                  <a:moveTo>
                    <a:pt x="87" y="147"/>
                  </a:moveTo>
                  <a:cubicBezTo>
                    <a:pt x="87" y="141"/>
                    <a:pt x="91" y="136"/>
                    <a:pt x="97" y="136"/>
                  </a:cubicBezTo>
                  <a:cubicBezTo>
                    <a:pt x="103" y="136"/>
                    <a:pt x="108" y="141"/>
                    <a:pt x="108" y="147"/>
                  </a:cubicBezTo>
                  <a:cubicBezTo>
                    <a:pt x="108" y="153"/>
                    <a:pt x="103" y="157"/>
                    <a:pt x="97" y="157"/>
                  </a:cubicBezTo>
                  <a:cubicBezTo>
                    <a:pt x="91" y="157"/>
                    <a:pt x="87" y="153"/>
                    <a:pt x="87" y="147"/>
                  </a:cubicBezTo>
                  <a:close/>
                  <a:moveTo>
                    <a:pt x="128" y="170"/>
                  </a:moveTo>
                  <a:cubicBezTo>
                    <a:pt x="128" y="176"/>
                    <a:pt x="123" y="180"/>
                    <a:pt x="118" y="180"/>
                  </a:cubicBezTo>
                  <a:cubicBezTo>
                    <a:pt x="78" y="180"/>
                    <a:pt x="78" y="180"/>
                    <a:pt x="78" y="180"/>
                  </a:cubicBezTo>
                  <a:cubicBezTo>
                    <a:pt x="72" y="180"/>
                    <a:pt x="68" y="176"/>
                    <a:pt x="68" y="170"/>
                  </a:cubicBezTo>
                  <a:cubicBezTo>
                    <a:pt x="68" y="165"/>
                    <a:pt x="72" y="160"/>
                    <a:pt x="78" y="160"/>
                  </a:cubicBezTo>
                  <a:cubicBezTo>
                    <a:pt x="118" y="160"/>
                    <a:pt x="118" y="160"/>
                    <a:pt x="118" y="160"/>
                  </a:cubicBezTo>
                  <a:cubicBezTo>
                    <a:pt x="123" y="160"/>
                    <a:pt x="128" y="165"/>
                    <a:pt x="128" y="170"/>
                  </a:cubicBezTo>
                  <a:close/>
                  <a:moveTo>
                    <a:pt x="58" y="184"/>
                  </a:moveTo>
                  <a:cubicBezTo>
                    <a:pt x="134" y="184"/>
                    <a:pt x="134" y="184"/>
                    <a:pt x="134" y="184"/>
                  </a:cubicBezTo>
                  <a:cubicBezTo>
                    <a:pt x="143" y="184"/>
                    <a:pt x="144" y="195"/>
                    <a:pt x="144" y="200"/>
                  </a:cubicBezTo>
                  <a:cubicBezTo>
                    <a:pt x="102" y="200"/>
                    <a:pt x="88" y="200"/>
                    <a:pt x="48" y="200"/>
                  </a:cubicBezTo>
                  <a:cubicBezTo>
                    <a:pt x="48" y="195"/>
                    <a:pt x="48" y="184"/>
                    <a:pt x="58" y="184"/>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5" name="圆角矩形 14"/>
            <p:cNvSpPr/>
            <p:nvPr/>
          </p:nvSpPr>
          <p:spPr>
            <a:xfrm>
              <a:off x="4096097" y="2304594"/>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3" name="Freeform 13"/>
            <p:cNvSpPr>
              <a:spLocks noEditPoints="1"/>
            </p:cNvSpPr>
            <p:nvPr/>
          </p:nvSpPr>
          <p:spPr bwMode="auto">
            <a:xfrm>
              <a:off x="3948279" y="4900918"/>
              <a:ext cx="280384" cy="227389"/>
            </a:xfrm>
            <a:custGeom>
              <a:avLst/>
              <a:gdLst>
                <a:gd name="T0" fmla="*/ 234 w 470"/>
                <a:gd name="T1" fmla="*/ 381 h 381"/>
                <a:gd name="T2" fmla="*/ 0 w 470"/>
                <a:gd name="T3" fmla="*/ 119 h 381"/>
                <a:gd name="T4" fmla="*/ 87 w 470"/>
                <a:gd name="T5" fmla="*/ 0 h 381"/>
                <a:gd name="T6" fmla="*/ 380 w 470"/>
                <a:gd name="T7" fmla="*/ 0 h 381"/>
                <a:gd name="T8" fmla="*/ 470 w 470"/>
                <a:gd name="T9" fmla="*/ 119 h 381"/>
                <a:gd name="T10" fmla="*/ 234 w 470"/>
                <a:gd name="T11" fmla="*/ 381 h 381"/>
                <a:gd name="T12" fmla="*/ 300 w 470"/>
                <a:gd name="T13" fmla="*/ 152 h 381"/>
                <a:gd name="T14" fmla="*/ 234 w 470"/>
                <a:gd name="T15" fmla="*/ 161 h 381"/>
                <a:gd name="T16" fmla="*/ 170 w 470"/>
                <a:gd name="T17" fmla="*/ 152 h 381"/>
                <a:gd name="T18" fmla="*/ 234 w 470"/>
                <a:gd name="T19" fmla="*/ 291 h 381"/>
                <a:gd name="T20" fmla="*/ 300 w 470"/>
                <a:gd name="T21" fmla="*/ 152 h 381"/>
                <a:gd name="T22" fmla="*/ 331 w 470"/>
                <a:gd name="T23" fmla="*/ 145 h 381"/>
                <a:gd name="T24" fmla="*/ 267 w 470"/>
                <a:gd name="T25" fmla="*/ 286 h 381"/>
                <a:gd name="T26" fmla="*/ 395 w 470"/>
                <a:gd name="T27" fmla="*/ 135 h 381"/>
                <a:gd name="T28" fmla="*/ 331 w 470"/>
                <a:gd name="T29" fmla="*/ 145 h 381"/>
                <a:gd name="T30" fmla="*/ 203 w 470"/>
                <a:gd name="T31" fmla="*/ 286 h 381"/>
                <a:gd name="T32" fmla="*/ 137 w 470"/>
                <a:gd name="T33" fmla="*/ 145 h 381"/>
                <a:gd name="T34" fmla="*/ 73 w 470"/>
                <a:gd name="T35" fmla="*/ 135 h 381"/>
                <a:gd name="T36" fmla="*/ 203 w 470"/>
                <a:gd name="T37" fmla="*/ 286 h 381"/>
                <a:gd name="T38" fmla="*/ 69 w 470"/>
                <a:gd name="T39" fmla="*/ 104 h 381"/>
                <a:gd name="T40" fmla="*/ 168 w 470"/>
                <a:gd name="T41" fmla="*/ 121 h 381"/>
                <a:gd name="T42" fmla="*/ 170 w 470"/>
                <a:gd name="T43" fmla="*/ 119 h 381"/>
                <a:gd name="T44" fmla="*/ 147 w 470"/>
                <a:gd name="T45" fmla="*/ 119 h 381"/>
                <a:gd name="T46" fmla="*/ 109 w 470"/>
                <a:gd name="T47" fmla="*/ 55 h 381"/>
                <a:gd name="T48" fmla="*/ 69 w 470"/>
                <a:gd name="T49" fmla="*/ 104 h 381"/>
                <a:gd name="T50" fmla="*/ 132 w 470"/>
                <a:gd name="T51" fmla="*/ 45 h 381"/>
                <a:gd name="T52" fmla="*/ 173 w 470"/>
                <a:gd name="T53" fmla="*/ 114 h 381"/>
                <a:gd name="T54" fmla="*/ 220 w 470"/>
                <a:gd name="T55" fmla="*/ 45 h 381"/>
                <a:gd name="T56" fmla="*/ 132 w 470"/>
                <a:gd name="T57" fmla="*/ 45 h 381"/>
                <a:gd name="T58" fmla="*/ 194 w 470"/>
                <a:gd name="T59" fmla="*/ 126 h 381"/>
                <a:gd name="T60" fmla="*/ 234 w 470"/>
                <a:gd name="T61" fmla="*/ 133 h 381"/>
                <a:gd name="T62" fmla="*/ 274 w 470"/>
                <a:gd name="T63" fmla="*/ 126 h 381"/>
                <a:gd name="T64" fmla="*/ 234 w 470"/>
                <a:gd name="T65" fmla="*/ 67 h 381"/>
                <a:gd name="T66" fmla="*/ 194 w 470"/>
                <a:gd name="T67" fmla="*/ 126 h 381"/>
                <a:gd name="T68" fmla="*/ 248 w 470"/>
                <a:gd name="T69" fmla="*/ 45 h 381"/>
                <a:gd name="T70" fmla="*/ 295 w 470"/>
                <a:gd name="T71" fmla="*/ 114 h 381"/>
                <a:gd name="T72" fmla="*/ 338 w 470"/>
                <a:gd name="T73" fmla="*/ 45 h 381"/>
                <a:gd name="T74" fmla="*/ 248 w 470"/>
                <a:gd name="T75" fmla="*/ 45 h 381"/>
                <a:gd name="T76" fmla="*/ 359 w 470"/>
                <a:gd name="T77" fmla="*/ 55 h 381"/>
                <a:gd name="T78" fmla="*/ 321 w 470"/>
                <a:gd name="T79" fmla="*/ 119 h 381"/>
                <a:gd name="T80" fmla="*/ 298 w 470"/>
                <a:gd name="T81" fmla="*/ 119 h 381"/>
                <a:gd name="T82" fmla="*/ 300 w 470"/>
                <a:gd name="T83" fmla="*/ 121 h 381"/>
                <a:gd name="T84" fmla="*/ 399 w 470"/>
                <a:gd name="T85" fmla="*/ 104 h 381"/>
                <a:gd name="T86" fmla="*/ 359 w 470"/>
                <a:gd name="T87" fmla="*/ 55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0" h="381">
                  <a:moveTo>
                    <a:pt x="234" y="381"/>
                  </a:moveTo>
                  <a:lnTo>
                    <a:pt x="0" y="119"/>
                  </a:lnTo>
                  <a:lnTo>
                    <a:pt x="87" y="0"/>
                  </a:lnTo>
                  <a:lnTo>
                    <a:pt x="380" y="0"/>
                  </a:lnTo>
                  <a:lnTo>
                    <a:pt x="470" y="119"/>
                  </a:lnTo>
                  <a:lnTo>
                    <a:pt x="234" y="381"/>
                  </a:lnTo>
                  <a:close/>
                  <a:moveTo>
                    <a:pt x="300" y="152"/>
                  </a:moveTo>
                  <a:lnTo>
                    <a:pt x="234" y="161"/>
                  </a:lnTo>
                  <a:lnTo>
                    <a:pt x="170" y="152"/>
                  </a:lnTo>
                  <a:lnTo>
                    <a:pt x="234" y="291"/>
                  </a:lnTo>
                  <a:lnTo>
                    <a:pt x="300" y="152"/>
                  </a:lnTo>
                  <a:close/>
                  <a:moveTo>
                    <a:pt x="331" y="145"/>
                  </a:moveTo>
                  <a:lnTo>
                    <a:pt x="267" y="286"/>
                  </a:lnTo>
                  <a:lnTo>
                    <a:pt x="395" y="135"/>
                  </a:lnTo>
                  <a:lnTo>
                    <a:pt x="331" y="145"/>
                  </a:lnTo>
                  <a:close/>
                  <a:moveTo>
                    <a:pt x="203" y="286"/>
                  </a:moveTo>
                  <a:lnTo>
                    <a:pt x="137" y="145"/>
                  </a:lnTo>
                  <a:lnTo>
                    <a:pt x="73" y="135"/>
                  </a:lnTo>
                  <a:lnTo>
                    <a:pt x="203" y="286"/>
                  </a:lnTo>
                  <a:close/>
                  <a:moveTo>
                    <a:pt x="69" y="104"/>
                  </a:moveTo>
                  <a:lnTo>
                    <a:pt x="168" y="121"/>
                  </a:lnTo>
                  <a:lnTo>
                    <a:pt x="170" y="119"/>
                  </a:lnTo>
                  <a:lnTo>
                    <a:pt x="147" y="119"/>
                  </a:lnTo>
                  <a:lnTo>
                    <a:pt x="109" y="55"/>
                  </a:lnTo>
                  <a:lnTo>
                    <a:pt x="69" y="104"/>
                  </a:lnTo>
                  <a:close/>
                  <a:moveTo>
                    <a:pt x="132" y="45"/>
                  </a:moveTo>
                  <a:lnTo>
                    <a:pt x="173" y="114"/>
                  </a:lnTo>
                  <a:lnTo>
                    <a:pt x="220" y="45"/>
                  </a:lnTo>
                  <a:lnTo>
                    <a:pt x="132" y="45"/>
                  </a:lnTo>
                  <a:close/>
                  <a:moveTo>
                    <a:pt x="194" y="126"/>
                  </a:moveTo>
                  <a:lnTo>
                    <a:pt x="234" y="133"/>
                  </a:lnTo>
                  <a:lnTo>
                    <a:pt x="274" y="126"/>
                  </a:lnTo>
                  <a:lnTo>
                    <a:pt x="234" y="67"/>
                  </a:lnTo>
                  <a:lnTo>
                    <a:pt x="194" y="126"/>
                  </a:lnTo>
                  <a:close/>
                  <a:moveTo>
                    <a:pt x="248" y="45"/>
                  </a:moveTo>
                  <a:lnTo>
                    <a:pt x="295" y="114"/>
                  </a:lnTo>
                  <a:lnTo>
                    <a:pt x="338" y="45"/>
                  </a:lnTo>
                  <a:lnTo>
                    <a:pt x="248" y="45"/>
                  </a:lnTo>
                  <a:close/>
                  <a:moveTo>
                    <a:pt x="359" y="55"/>
                  </a:moveTo>
                  <a:lnTo>
                    <a:pt x="321" y="119"/>
                  </a:lnTo>
                  <a:lnTo>
                    <a:pt x="298" y="119"/>
                  </a:lnTo>
                  <a:lnTo>
                    <a:pt x="300" y="121"/>
                  </a:lnTo>
                  <a:lnTo>
                    <a:pt x="399" y="104"/>
                  </a:lnTo>
                  <a:lnTo>
                    <a:pt x="359" y="55"/>
                  </a:ln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3" name="圆角矩形 12"/>
            <p:cNvSpPr/>
            <p:nvPr/>
          </p:nvSpPr>
          <p:spPr>
            <a:xfrm>
              <a:off x="1630364" y="230649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6" name="Freeform 18"/>
            <p:cNvSpPr>
              <a:spLocks noEditPoints="1"/>
            </p:cNvSpPr>
            <p:nvPr/>
          </p:nvSpPr>
          <p:spPr bwMode="auto">
            <a:xfrm>
              <a:off x="1494432" y="4858147"/>
              <a:ext cx="287675" cy="282860"/>
            </a:xfrm>
            <a:custGeom>
              <a:avLst/>
              <a:gdLst>
                <a:gd name="T0" fmla="*/ 197 w 197"/>
                <a:gd name="T1" fmla="*/ 95 h 194"/>
                <a:gd name="T2" fmla="*/ 138 w 197"/>
                <a:gd name="T3" fmla="*/ 89 h 194"/>
                <a:gd name="T4" fmla="*/ 100 w 197"/>
                <a:gd name="T5" fmla="*/ 76 h 194"/>
                <a:gd name="T6" fmla="*/ 100 w 197"/>
                <a:gd name="T7" fmla="*/ 172 h 194"/>
                <a:gd name="T8" fmla="*/ 84 w 197"/>
                <a:gd name="T9" fmla="*/ 172 h 194"/>
                <a:gd name="T10" fmla="*/ 84 w 197"/>
                <a:gd name="T11" fmla="*/ 0 h 194"/>
                <a:gd name="T12" fmla="*/ 100 w 197"/>
                <a:gd name="T13" fmla="*/ 0 h 194"/>
                <a:gd name="T14" fmla="*/ 100 w 197"/>
                <a:gd name="T15" fmla="*/ 10 h 194"/>
                <a:gd name="T16" fmla="*/ 138 w 197"/>
                <a:gd name="T17" fmla="*/ 23 h 194"/>
                <a:gd name="T18" fmla="*/ 197 w 197"/>
                <a:gd name="T19" fmla="*/ 30 h 194"/>
                <a:gd name="T20" fmla="*/ 178 w 197"/>
                <a:gd name="T21" fmla="*/ 63 h 194"/>
                <a:gd name="T22" fmla="*/ 197 w 197"/>
                <a:gd name="T23" fmla="*/ 95 h 194"/>
                <a:gd name="T24" fmla="*/ 25 w 197"/>
                <a:gd name="T25" fmla="*/ 164 h 194"/>
                <a:gd name="T26" fmla="*/ 92 w 197"/>
                <a:gd name="T27" fmla="*/ 184 h 194"/>
                <a:gd name="T28" fmla="*/ 160 w 197"/>
                <a:gd name="T29" fmla="*/ 164 h 194"/>
                <a:gd name="T30" fmla="*/ 120 w 197"/>
                <a:gd name="T31" fmla="*/ 147 h 194"/>
                <a:gd name="T32" fmla="*/ 121 w 197"/>
                <a:gd name="T33" fmla="*/ 136 h 194"/>
                <a:gd name="T34" fmla="*/ 185 w 197"/>
                <a:gd name="T35" fmla="*/ 164 h 194"/>
                <a:gd name="T36" fmla="*/ 92 w 197"/>
                <a:gd name="T37" fmla="*/ 194 h 194"/>
                <a:gd name="T38" fmla="*/ 0 w 197"/>
                <a:gd name="T39" fmla="*/ 164 h 194"/>
                <a:gd name="T40" fmla="*/ 63 w 197"/>
                <a:gd name="T41" fmla="*/ 136 h 194"/>
                <a:gd name="T42" fmla="*/ 64 w 197"/>
                <a:gd name="T43" fmla="*/ 147 h 194"/>
                <a:gd name="T44" fmla="*/ 25 w 197"/>
                <a:gd name="T45" fmla="*/ 16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7" h="194">
                  <a:moveTo>
                    <a:pt x="197" y="95"/>
                  </a:moveTo>
                  <a:cubicBezTo>
                    <a:pt x="197" y="95"/>
                    <a:pt x="164" y="89"/>
                    <a:pt x="138" y="89"/>
                  </a:cubicBezTo>
                  <a:cubicBezTo>
                    <a:pt x="112" y="89"/>
                    <a:pt x="100" y="76"/>
                    <a:pt x="100" y="76"/>
                  </a:cubicBezTo>
                  <a:cubicBezTo>
                    <a:pt x="100" y="172"/>
                    <a:pt x="100" y="172"/>
                    <a:pt x="100" y="172"/>
                  </a:cubicBezTo>
                  <a:cubicBezTo>
                    <a:pt x="84" y="172"/>
                    <a:pt x="84" y="172"/>
                    <a:pt x="84" y="172"/>
                  </a:cubicBezTo>
                  <a:cubicBezTo>
                    <a:pt x="84" y="0"/>
                    <a:pt x="84" y="0"/>
                    <a:pt x="84" y="0"/>
                  </a:cubicBezTo>
                  <a:cubicBezTo>
                    <a:pt x="100" y="0"/>
                    <a:pt x="100" y="0"/>
                    <a:pt x="100" y="0"/>
                  </a:cubicBezTo>
                  <a:cubicBezTo>
                    <a:pt x="100" y="10"/>
                    <a:pt x="100" y="10"/>
                    <a:pt x="100" y="10"/>
                  </a:cubicBezTo>
                  <a:cubicBezTo>
                    <a:pt x="100" y="10"/>
                    <a:pt x="112" y="23"/>
                    <a:pt x="138" y="23"/>
                  </a:cubicBezTo>
                  <a:cubicBezTo>
                    <a:pt x="164" y="23"/>
                    <a:pt x="197" y="30"/>
                    <a:pt x="197" y="30"/>
                  </a:cubicBezTo>
                  <a:cubicBezTo>
                    <a:pt x="178" y="63"/>
                    <a:pt x="178" y="63"/>
                    <a:pt x="178" y="63"/>
                  </a:cubicBezTo>
                  <a:lnTo>
                    <a:pt x="197" y="95"/>
                  </a:lnTo>
                  <a:close/>
                  <a:moveTo>
                    <a:pt x="25" y="164"/>
                  </a:moveTo>
                  <a:cubicBezTo>
                    <a:pt x="25" y="175"/>
                    <a:pt x="59" y="184"/>
                    <a:pt x="92" y="184"/>
                  </a:cubicBezTo>
                  <a:cubicBezTo>
                    <a:pt x="126" y="184"/>
                    <a:pt x="160" y="175"/>
                    <a:pt x="160" y="164"/>
                  </a:cubicBezTo>
                  <a:cubicBezTo>
                    <a:pt x="160" y="157"/>
                    <a:pt x="142" y="150"/>
                    <a:pt x="120" y="147"/>
                  </a:cubicBezTo>
                  <a:cubicBezTo>
                    <a:pt x="121" y="136"/>
                    <a:pt x="121" y="136"/>
                    <a:pt x="121" y="136"/>
                  </a:cubicBezTo>
                  <a:cubicBezTo>
                    <a:pt x="158" y="140"/>
                    <a:pt x="185" y="151"/>
                    <a:pt x="185" y="164"/>
                  </a:cubicBezTo>
                  <a:cubicBezTo>
                    <a:pt x="185" y="181"/>
                    <a:pt x="144" y="194"/>
                    <a:pt x="92" y="194"/>
                  </a:cubicBezTo>
                  <a:cubicBezTo>
                    <a:pt x="41" y="194"/>
                    <a:pt x="0" y="181"/>
                    <a:pt x="0" y="164"/>
                  </a:cubicBezTo>
                  <a:cubicBezTo>
                    <a:pt x="0" y="151"/>
                    <a:pt x="26" y="140"/>
                    <a:pt x="63" y="136"/>
                  </a:cubicBezTo>
                  <a:cubicBezTo>
                    <a:pt x="64" y="147"/>
                    <a:pt x="64" y="147"/>
                    <a:pt x="64" y="147"/>
                  </a:cubicBezTo>
                  <a:cubicBezTo>
                    <a:pt x="42" y="150"/>
                    <a:pt x="25" y="157"/>
                    <a:pt x="25" y="164"/>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7" name="圆角矩形 16"/>
            <p:cNvSpPr/>
            <p:nvPr/>
          </p:nvSpPr>
          <p:spPr>
            <a:xfrm>
              <a:off x="9043439" y="230522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9" name="Freeform 23"/>
            <p:cNvSpPr>
              <a:spLocks noEditPoints="1"/>
            </p:cNvSpPr>
            <p:nvPr/>
          </p:nvSpPr>
          <p:spPr bwMode="auto">
            <a:xfrm>
              <a:off x="8910219" y="4878634"/>
              <a:ext cx="205171" cy="271957"/>
            </a:xfrm>
            <a:custGeom>
              <a:avLst/>
              <a:gdLst>
                <a:gd name="T0" fmla="*/ 9 w 151"/>
                <a:gd name="T1" fmla="*/ 0 h 200"/>
                <a:gd name="T2" fmla="*/ 0 w 151"/>
                <a:gd name="T3" fmla="*/ 191 h 200"/>
                <a:gd name="T4" fmla="*/ 142 w 151"/>
                <a:gd name="T5" fmla="*/ 200 h 200"/>
                <a:gd name="T6" fmla="*/ 151 w 151"/>
                <a:gd name="T7" fmla="*/ 10 h 200"/>
                <a:gd name="T8" fmla="*/ 50 w 151"/>
                <a:gd name="T9" fmla="*/ 161 h 200"/>
                <a:gd name="T10" fmla="*/ 29 w 151"/>
                <a:gd name="T11" fmla="*/ 165 h 200"/>
                <a:gd name="T12" fmla="*/ 24 w 151"/>
                <a:gd name="T13" fmla="*/ 152 h 200"/>
                <a:gd name="T14" fmla="*/ 46 w 151"/>
                <a:gd name="T15" fmla="*/ 148 h 200"/>
                <a:gd name="T16" fmla="*/ 50 w 151"/>
                <a:gd name="T17" fmla="*/ 161 h 200"/>
                <a:gd name="T18" fmla="*/ 46 w 151"/>
                <a:gd name="T19" fmla="*/ 137 h 200"/>
                <a:gd name="T20" fmla="*/ 24 w 151"/>
                <a:gd name="T21" fmla="*/ 133 h 200"/>
                <a:gd name="T22" fmla="*/ 29 w 151"/>
                <a:gd name="T23" fmla="*/ 120 h 200"/>
                <a:gd name="T24" fmla="*/ 50 w 151"/>
                <a:gd name="T25" fmla="*/ 124 h 200"/>
                <a:gd name="T26" fmla="*/ 50 w 151"/>
                <a:gd name="T27" fmla="*/ 105 h 200"/>
                <a:gd name="T28" fmla="*/ 29 w 151"/>
                <a:gd name="T29" fmla="*/ 109 h 200"/>
                <a:gd name="T30" fmla="*/ 24 w 151"/>
                <a:gd name="T31" fmla="*/ 96 h 200"/>
                <a:gd name="T32" fmla="*/ 46 w 151"/>
                <a:gd name="T33" fmla="*/ 92 h 200"/>
                <a:gd name="T34" fmla="*/ 50 w 151"/>
                <a:gd name="T35" fmla="*/ 105 h 200"/>
                <a:gd name="T36" fmla="*/ 83 w 151"/>
                <a:gd name="T37" fmla="*/ 165 h 200"/>
                <a:gd name="T38" fmla="*/ 63 w 151"/>
                <a:gd name="T39" fmla="*/ 161 h 200"/>
                <a:gd name="T40" fmla="*/ 67 w 151"/>
                <a:gd name="T41" fmla="*/ 148 h 200"/>
                <a:gd name="T42" fmla="*/ 88 w 151"/>
                <a:gd name="T43" fmla="*/ 152 h 200"/>
                <a:gd name="T44" fmla="*/ 88 w 151"/>
                <a:gd name="T45" fmla="*/ 133 h 200"/>
                <a:gd name="T46" fmla="*/ 67 w 151"/>
                <a:gd name="T47" fmla="*/ 137 h 200"/>
                <a:gd name="T48" fmla="*/ 63 w 151"/>
                <a:gd name="T49" fmla="*/ 124 h 200"/>
                <a:gd name="T50" fmla="*/ 83 w 151"/>
                <a:gd name="T51" fmla="*/ 120 h 200"/>
                <a:gd name="T52" fmla="*/ 88 w 151"/>
                <a:gd name="T53" fmla="*/ 133 h 200"/>
                <a:gd name="T54" fmla="*/ 83 w 151"/>
                <a:gd name="T55" fmla="*/ 109 h 200"/>
                <a:gd name="T56" fmla="*/ 63 w 151"/>
                <a:gd name="T57" fmla="*/ 105 h 200"/>
                <a:gd name="T58" fmla="*/ 67 w 151"/>
                <a:gd name="T59" fmla="*/ 92 h 200"/>
                <a:gd name="T60" fmla="*/ 88 w 151"/>
                <a:gd name="T61" fmla="*/ 96 h 200"/>
                <a:gd name="T62" fmla="*/ 128 w 151"/>
                <a:gd name="T63" fmla="*/ 161 h 200"/>
                <a:gd name="T64" fmla="*/ 104 w 151"/>
                <a:gd name="T65" fmla="*/ 164 h 200"/>
                <a:gd name="T66" fmla="*/ 99 w 151"/>
                <a:gd name="T67" fmla="*/ 152 h 200"/>
                <a:gd name="T68" fmla="*/ 123 w 151"/>
                <a:gd name="T69" fmla="*/ 148 h 200"/>
                <a:gd name="T70" fmla="*/ 128 w 151"/>
                <a:gd name="T71" fmla="*/ 161 h 200"/>
                <a:gd name="T72" fmla="*/ 123 w 151"/>
                <a:gd name="T73" fmla="*/ 136 h 200"/>
                <a:gd name="T74" fmla="*/ 99 w 151"/>
                <a:gd name="T75" fmla="*/ 133 h 200"/>
                <a:gd name="T76" fmla="*/ 104 w 151"/>
                <a:gd name="T77" fmla="*/ 120 h 200"/>
                <a:gd name="T78" fmla="*/ 128 w 151"/>
                <a:gd name="T79" fmla="*/ 124 h 200"/>
                <a:gd name="T80" fmla="*/ 128 w 151"/>
                <a:gd name="T81" fmla="*/ 105 h 200"/>
                <a:gd name="T82" fmla="*/ 104 w 151"/>
                <a:gd name="T83" fmla="*/ 108 h 200"/>
                <a:gd name="T84" fmla="*/ 99 w 151"/>
                <a:gd name="T85" fmla="*/ 96 h 200"/>
                <a:gd name="T86" fmla="*/ 123 w 151"/>
                <a:gd name="T87" fmla="*/ 92 h 200"/>
                <a:gd name="T88" fmla="*/ 128 w 151"/>
                <a:gd name="T89" fmla="*/ 105 h 200"/>
                <a:gd name="T90" fmla="*/ 103 w 151"/>
                <a:gd name="T91" fmla="*/ 72 h 200"/>
                <a:gd name="T92" fmla="*/ 103 w 151"/>
                <a:gd name="T93" fmla="*/ 56 h 200"/>
                <a:gd name="T94" fmla="*/ 130 w 151"/>
                <a:gd name="T95" fmla="*/ 63 h 200"/>
                <a:gd name="T96" fmla="*/ 136 w 151"/>
                <a:gd name="T97" fmla="*/ 42 h 200"/>
                <a:gd name="T98" fmla="*/ 22 w 151"/>
                <a:gd name="T99" fmla="*/ 48 h 200"/>
                <a:gd name="T100" fmla="*/ 16 w 151"/>
                <a:gd name="T101" fmla="*/ 23 h 200"/>
                <a:gd name="T102" fmla="*/ 129 w 151"/>
                <a:gd name="T103" fmla="*/ 16 h 200"/>
                <a:gd name="T104" fmla="*/ 136 w 151"/>
                <a:gd name="T105" fmla="*/ 42 h 200"/>
                <a:gd name="T106" fmla="*/ 120 w 151"/>
                <a:gd name="T107" fmla="*/ 23 h 200"/>
                <a:gd name="T108" fmla="*/ 124 w 151"/>
                <a:gd name="T109" fmla="*/ 45 h 200"/>
                <a:gd name="T110" fmla="*/ 127 w 151"/>
                <a:gd name="T111" fmla="*/ 2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1" h="200">
                  <a:moveTo>
                    <a:pt x="142" y="0"/>
                  </a:moveTo>
                  <a:cubicBezTo>
                    <a:pt x="9" y="0"/>
                    <a:pt x="9" y="0"/>
                    <a:pt x="9" y="0"/>
                  </a:cubicBezTo>
                  <a:cubicBezTo>
                    <a:pt x="4" y="0"/>
                    <a:pt x="0" y="4"/>
                    <a:pt x="0" y="10"/>
                  </a:cubicBezTo>
                  <a:cubicBezTo>
                    <a:pt x="0" y="191"/>
                    <a:pt x="0" y="191"/>
                    <a:pt x="0" y="191"/>
                  </a:cubicBezTo>
                  <a:cubicBezTo>
                    <a:pt x="0" y="196"/>
                    <a:pt x="4" y="200"/>
                    <a:pt x="9" y="200"/>
                  </a:cubicBezTo>
                  <a:cubicBezTo>
                    <a:pt x="142" y="200"/>
                    <a:pt x="142" y="200"/>
                    <a:pt x="142" y="200"/>
                  </a:cubicBezTo>
                  <a:cubicBezTo>
                    <a:pt x="147" y="200"/>
                    <a:pt x="151" y="196"/>
                    <a:pt x="151" y="191"/>
                  </a:cubicBezTo>
                  <a:cubicBezTo>
                    <a:pt x="151" y="10"/>
                    <a:pt x="151" y="10"/>
                    <a:pt x="151" y="10"/>
                  </a:cubicBezTo>
                  <a:cubicBezTo>
                    <a:pt x="151" y="4"/>
                    <a:pt x="147" y="0"/>
                    <a:pt x="142" y="0"/>
                  </a:cubicBezTo>
                  <a:close/>
                  <a:moveTo>
                    <a:pt x="50" y="161"/>
                  </a:moveTo>
                  <a:cubicBezTo>
                    <a:pt x="50" y="163"/>
                    <a:pt x="48" y="165"/>
                    <a:pt x="46" y="165"/>
                  </a:cubicBezTo>
                  <a:cubicBezTo>
                    <a:pt x="29" y="165"/>
                    <a:pt x="29" y="165"/>
                    <a:pt x="29" y="165"/>
                  </a:cubicBezTo>
                  <a:cubicBezTo>
                    <a:pt x="26" y="165"/>
                    <a:pt x="24" y="163"/>
                    <a:pt x="24" y="161"/>
                  </a:cubicBezTo>
                  <a:cubicBezTo>
                    <a:pt x="24" y="152"/>
                    <a:pt x="24" y="152"/>
                    <a:pt x="24" y="152"/>
                  </a:cubicBezTo>
                  <a:cubicBezTo>
                    <a:pt x="24" y="150"/>
                    <a:pt x="26" y="148"/>
                    <a:pt x="29" y="148"/>
                  </a:cubicBezTo>
                  <a:cubicBezTo>
                    <a:pt x="46" y="148"/>
                    <a:pt x="46" y="148"/>
                    <a:pt x="46" y="148"/>
                  </a:cubicBezTo>
                  <a:cubicBezTo>
                    <a:pt x="48" y="148"/>
                    <a:pt x="50" y="150"/>
                    <a:pt x="50" y="152"/>
                  </a:cubicBezTo>
                  <a:lnTo>
                    <a:pt x="50" y="161"/>
                  </a:lnTo>
                  <a:close/>
                  <a:moveTo>
                    <a:pt x="50" y="133"/>
                  </a:moveTo>
                  <a:cubicBezTo>
                    <a:pt x="50" y="135"/>
                    <a:pt x="48" y="137"/>
                    <a:pt x="46" y="137"/>
                  </a:cubicBezTo>
                  <a:cubicBezTo>
                    <a:pt x="29" y="137"/>
                    <a:pt x="29" y="137"/>
                    <a:pt x="29" y="137"/>
                  </a:cubicBezTo>
                  <a:cubicBezTo>
                    <a:pt x="26" y="137"/>
                    <a:pt x="24" y="135"/>
                    <a:pt x="24" y="133"/>
                  </a:cubicBezTo>
                  <a:cubicBezTo>
                    <a:pt x="24" y="124"/>
                    <a:pt x="24" y="124"/>
                    <a:pt x="24" y="124"/>
                  </a:cubicBezTo>
                  <a:cubicBezTo>
                    <a:pt x="24" y="122"/>
                    <a:pt x="26" y="120"/>
                    <a:pt x="29" y="120"/>
                  </a:cubicBezTo>
                  <a:cubicBezTo>
                    <a:pt x="46" y="120"/>
                    <a:pt x="46" y="120"/>
                    <a:pt x="46" y="120"/>
                  </a:cubicBezTo>
                  <a:cubicBezTo>
                    <a:pt x="48" y="120"/>
                    <a:pt x="50" y="122"/>
                    <a:pt x="50" y="124"/>
                  </a:cubicBezTo>
                  <a:lnTo>
                    <a:pt x="50" y="133"/>
                  </a:lnTo>
                  <a:close/>
                  <a:moveTo>
                    <a:pt x="50" y="105"/>
                  </a:moveTo>
                  <a:cubicBezTo>
                    <a:pt x="50" y="107"/>
                    <a:pt x="48" y="109"/>
                    <a:pt x="46" y="109"/>
                  </a:cubicBezTo>
                  <a:cubicBezTo>
                    <a:pt x="29" y="109"/>
                    <a:pt x="29" y="109"/>
                    <a:pt x="29" y="109"/>
                  </a:cubicBezTo>
                  <a:cubicBezTo>
                    <a:pt x="26" y="109"/>
                    <a:pt x="24" y="107"/>
                    <a:pt x="24" y="105"/>
                  </a:cubicBezTo>
                  <a:cubicBezTo>
                    <a:pt x="24" y="96"/>
                    <a:pt x="24" y="96"/>
                    <a:pt x="24" y="96"/>
                  </a:cubicBezTo>
                  <a:cubicBezTo>
                    <a:pt x="24" y="94"/>
                    <a:pt x="26" y="92"/>
                    <a:pt x="29" y="92"/>
                  </a:cubicBezTo>
                  <a:cubicBezTo>
                    <a:pt x="46" y="92"/>
                    <a:pt x="46" y="92"/>
                    <a:pt x="46" y="92"/>
                  </a:cubicBezTo>
                  <a:cubicBezTo>
                    <a:pt x="48" y="92"/>
                    <a:pt x="50" y="94"/>
                    <a:pt x="50" y="96"/>
                  </a:cubicBezTo>
                  <a:lnTo>
                    <a:pt x="50" y="105"/>
                  </a:lnTo>
                  <a:close/>
                  <a:moveTo>
                    <a:pt x="88" y="161"/>
                  </a:moveTo>
                  <a:cubicBezTo>
                    <a:pt x="88" y="163"/>
                    <a:pt x="86" y="165"/>
                    <a:pt x="83" y="165"/>
                  </a:cubicBezTo>
                  <a:cubicBezTo>
                    <a:pt x="67" y="165"/>
                    <a:pt x="67" y="165"/>
                    <a:pt x="67" y="165"/>
                  </a:cubicBezTo>
                  <a:cubicBezTo>
                    <a:pt x="65" y="165"/>
                    <a:pt x="63" y="163"/>
                    <a:pt x="63" y="161"/>
                  </a:cubicBezTo>
                  <a:cubicBezTo>
                    <a:pt x="63" y="152"/>
                    <a:pt x="63" y="152"/>
                    <a:pt x="63" y="152"/>
                  </a:cubicBezTo>
                  <a:cubicBezTo>
                    <a:pt x="63" y="150"/>
                    <a:pt x="65" y="148"/>
                    <a:pt x="67" y="148"/>
                  </a:cubicBezTo>
                  <a:cubicBezTo>
                    <a:pt x="83" y="148"/>
                    <a:pt x="83" y="148"/>
                    <a:pt x="83" y="148"/>
                  </a:cubicBezTo>
                  <a:cubicBezTo>
                    <a:pt x="86" y="148"/>
                    <a:pt x="88" y="150"/>
                    <a:pt x="88" y="152"/>
                  </a:cubicBezTo>
                  <a:lnTo>
                    <a:pt x="88" y="161"/>
                  </a:lnTo>
                  <a:close/>
                  <a:moveTo>
                    <a:pt x="88" y="133"/>
                  </a:moveTo>
                  <a:cubicBezTo>
                    <a:pt x="88" y="135"/>
                    <a:pt x="86" y="137"/>
                    <a:pt x="83" y="137"/>
                  </a:cubicBezTo>
                  <a:cubicBezTo>
                    <a:pt x="67" y="137"/>
                    <a:pt x="67" y="137"/>
                    <a:pt x="67" y="137"/>
                  </a:cubicBezTo>
                  <a:cubicBezTo>
                    <a:pt x="65" y="137"/>
                    <a:pt x="63" y="135"/>
                    <a:pt x="63" y="133"/>
                  </a:cubicBezTo>
                  <a:cubicBezTo>
                    <a:pt x="63" y="124"/>
                    <a:pt x="63" y="124"/>
                    <a:pt x="63" y="124"/>
                  </a:cubicBezTo>
                  <a:cubicBezTo>
                    <a:pt x="63" y="122"/>
                    <a:pt x="65" y="120"/>
                    <a:pt x="67" y="120"/>
                  </a:cubicBezTo>
                  <a:cubicBezTo>
                    <a:pt x="83" y="120"/>
                    <a:pt x="83" y="120"/>
                    <a:pt x="83" y="120"/>
                  </a:cubicBezTo>
                  <a:cubicBezTo>
                    <a:pt x="86" y="120"/>
                    <a:pt x="88" y="122"/>
                    <a:pt x="88" y="124"/>
                  </a:cubicBezTo>
                  <a:lnTo>
                    <a:pt x="88" y="133"/>
                  </a:lnTo>
                  <a:close/>
                  <a:moveTo>
                    <a:pt x="88" y="105"/>
                  </a:moveTo>
                  <a:cubicBezTo>
                    <a:pt x="88" y="107"/>
                    <a:pt x="86" y="109"/>
                    <a:pt x="83" y="109"/>
                  </a:cubicBezTo>
                  <a:cubicBezTo>
                    <a:pt x="67" y="109"/>
                    <a:pt x="67" y="109"/>
                    <a:pt x="67" y="109"/>
                  </a:cubicBezTo>
                  <a:cubicBezTo>
                    <a:pt x="65" y="109"/>
                    <a:pt x="63" y="107"/>
                    <a:pt x="63" y="105"/>
                  </a:cubicBezTo>
                  <a:cubicBezTo>
                    <a:pt x="63" y="96"/>
                    <a:pt x="63" y="96"/>
                    <a:pt x="63" y="96"/>
                  </a:cubicBezTo>
                  <a:cubicBezTo>
                    <a:pt x="63" y="94"/>
                    <a:pt x="65" y="92"/>
                    <a:pt x="67" y="92"/>
                  </a:cubicBezTo>
                  <a:cubicBezTo>
                    <a:pt x="83" y="92"/>
                    <a:pt x="83" y="92"/>
                    <a:pt x="83" y="92"/>
                  </a:cubicBezTo>
                  <a:cubicBezTo>
                    <a:pt x="86" y="92"/>
                    <a:pt x="88" y="94"/>
                    <a:pt x="88" y="96"/>
                  </a:cubicBezTo>
                  <a:lnTo>
                    <a:pt x="88" y="105"/>
                  </a:lnTo>
                  <a:close/>
                  <a:moveTo>
                    <a:pt x="128" y="161"/>
                  </a:moveTo>
                  <a:cubicBezTo>
                    <a:pt x="128" y="163"/>
                    <a:pt x="125" y="164"/>
                    <a:pt x="123" y="164"/>
                  </a:cubicBezTo>
                  <a:cubicBezTo>
                    <a:pt x="104" y="164"/>
                    <a:pt x="104" y="164"/>
                    <a:pt x="104" y="164"/>
                  </a:cubicBezTo>
                  <a:cubicBezTo>
                    <a:pt x="102" y="164"/>
                    <a:pt x="99" y="163"/>
                    <a:pt x="99" y="161"/>
                  </a:cubicBezTo>
                  <a:cubicBezTo>
                    <a:pt x="99" y="152"/>
                    <a:pt x="99" y="152"/>
                    <a:pt x="99" y="152"/>
                  </a:cubicBezTo>
                  <a:cubicBezTo>
                    <a:pt x="99" y="150"/>
                    <a:pt x="102" y="148"/>
                    <a:pt x="104" y="148"/>
                  </a:cubicBezTo>
                  <a:cubicBezTo>
                    <a:pt x="123" y="148"/>
                    <a:pt x="123" y="148"/>
                    <a:pt x="123" y="148"/>
                  </a:cubicBezTo>
                  <a:cubicBezTo>
                    <a:pt x="125" y="148"/>
                    <a:pt x="128" y="150"/>
                    <a:pt x="128" y="152"/>
                  </a:cubicBezTo>
                  <a:lnTo>
                    <a:pt x="128" y="161"/>
                  </a:lnTo>
                  <a:close/>
                  <a:moveTo>
                    <a:pt x="128" y="133"/>
                  </a:moveTo>
                  <a:cubicBezTo>
                    <a:pt x="128" y="135"/>
                    <a:pt x="125" y="136"/>
                    <a:pt x="123" y="136"/>
                  </a:cubicBezTo>
                  <a:cubicBezTo>
                    <a:pt x="104" y="136"/>
                    <a:pt x="104" y="136"/>
                    <a:pt x="104" y="136"/>
                  </a:cubicBezTo>
                  <a:cubicBezTo>
                    <a:pt x="102" y="136"/>
                    <a:pt x="99" y="135"/>
                    <a:pt x="99" y="133"/>
                  </a:cubicBezTo>
                  <a:cubicBezTo>
                    <a:pt x="99" y="124"/>
                    <a:pt x="99" y="124"/>
                    <a:pt x="99" y="124"/>
                  </a:cubicBezTo>
                  <a:cubicBezTo>
                    <a:pt x="99" y="122"/>
                    <a:pt x="102" y="120"/>
                    <a:pt x="104" y="120"/>
                  </a:cubicBezTo>
                  <a:cubicBezTo>
                    <a:pt x="123" y="120"/>
                    <a:pt x="123" y="120"/>
                    <a:pt x="123" y="120"/>
                  </a:cubicBezTo>
                  <a:cubicBezTo>
                    <a:pt x="125" y="120"/>
                    <a:pt x="128" y="122"/>
                    <a:pt x="128" y="124"/>
                  </a:cubicBezTo>
                  <a:lnTo>
                    <a:pt x="128" y="133"/>
                  </a:lnTo>
                  <a:close/>
                  <a:moveTo>
                    <a:pt x="128" y="105"/>
                  </a:moveTo>
                  <a:cubicBezTo>
                    <a:pt x="128" y="107"/>
                    <a:pt x="125" y="108"/>
                    <a:pt x="123" y="108"/>
                  </a:cubicBezTo>
                  <a:cubicBezTo>
                    <a:pt x="104" y="108"/>
                    <a:pt x="104" y="108"/>
                    <a:pt x="104" y="108"/>
                  </a:cubicBezTo>
                  <a:cubicBezTo>
                    <a:pt x="102" y="108"/>
                    <a:pt x="99" y="107"/>
                    <a:pt x="99" y="105"/>
                  </a:cubicBezTo>
                  <a:cubicBezTo>
                    <a:pt x="99" y="96"/>
                    <a:pt x="99" y="96"/>
                    <a:pt x="99" y="96"/>
                  </a:cubicBezTo>
                  <a:cubicBezTo>
                    <a:pt x="99" y="94"/>
                    <a:pt x="102" y="92"/>
                    <a:pt x="104" y="92"/>
                  </a:cubicBezTo>
                  <a:cubicBezTo>
                    <a:pt x="123" y="92"/>
                    <a:pt x="123" y="92"/>
                    <a:pt x="123" y="92"/>
                  </a:cubicBezTo>
                  <a:cubicBezTo>
                    <a:pt x="125" y="92"/>
                    <a:pt x="128" y="94"/>
                    <a:pt x="128" y="96"/>
                  </a:cubicBezTo>
                  <a:lnTo>
                    <a:pt x="128" y="105"/>
                  </a:lnTo>
                  <a:close/>
                  <a:moveTo>
                    <a:pt x="126" y="72"/>
                  </a:moveTo>
                  <a:cubicBezTo>
                    <a:pt x="103" y="72"/>
                    <a:pt x="103" y="72"/>
                    <a:pt x="103" y="72"/>
                  </a:cubicBezTo>
                  <a:cubicBezTo>
                    <a:pt x="100" y="72"/>
                    <a:pt x="99" y="67"/>
                    <a:pt x="99" y="63"/>
                  </a:cubicBezTo>
                  <a:cubicBezTo>
                    <a:pt x="99" y="60"/>
                    <a:pt x="100" y="56"/>
                    <a:pt x="103" y="56"/>
                  </a:cubicBezTo>
                  <a:cubicBezTo>
                    <a:pt x="126" y="56"/>
                    <a:pt x="126" y="56"/>
                    <a:pt x="126" y="56"/>
                  </a:cubicBezTo>
                  <a:cubicBezTo>
                    <a:pt x="128" y="56"/>
                    <a:pt x="130" y="60"/>
                    <a:pt x="130" y="63"/>
                  </a:cubicBezTo>
                  <a:cubicBezTo>
                    <a:pt x="130" y="67"/>
                    <a:pt x="128" y="72"/>
                    <a:pt x="126" y="72"/>
                  </a:cubicBezTo>
                  <a:close/>
                  <a:moveTo>
                    <a:pt x="136" y="42"/>
                  </a:moveTo>
                  <a:cubicBezTo>
                    <a:pt x="136" y="45"/>
                    <a:pt x="133" y="48"/>
                    <a:pt x="129" y="48"/>
                  </a:cubicBezTo>
                  <a:cubicBezTo>
                    <a:pt x="22" y="48"/>
                    <a:pt x="22" y="48"/>
                    <a:pt x="22" y="48"/>
                  </a:cubicBezTo>
                  <a:cubicBezTo>
                    <a:pt x="19" y="48"/>
                    <a:pt x="16" y="45"/>
                    <a:pt x="16" y="42"/>
                  </a:cubicBezTo>
                  <a:cubicBezTo>
                    <a:pt x="16" y="23"/>
                    <a:pt x="16" y="23"/>
                    <a:pt x="16" y="23"/>
                  </a:cubicBezTo>
                  <a:cubicBezTo>
                    <a:pt x="16" y="19"/>
                    <a:pt x="19" y="16"/>
                    <a:pt x="22" y="16"/>
                  </a:cubicBezTo>
                  <a:cubicBezTo>
                    <a:pt x="129" y="16"/>
                    <a:pt x="129" y="16"/>
                    <a:pt x="129" y="16"/>
                  </a:cubicBezTo>
                  <a:cubicBezTo>
                    <a:pt x="133" y="16"/>
                    <a:pt x="136" y="19"/>
                    <a:pt x="136" y="23"/>
                  </a:cubicBezTo>
                  <a:lnTo>
                    <a:pt x="136" y="42"/>
                  </a:lnTo>
                  <a:close/>
                  <a:moveTo>
                    <a:pt x="124" y="20"/>
                  </a:moveTo>
                  <a:cubicBezTo>
                    <a:pt x="122" y="20"/>
                    <a:pt x="120" y="21"/>
                    <a:pt x="120" y="23"/>
                  </a:cubicBezTo>
                  <a:cubicBezTo>
                    <a:pt x="120" y="42"/>
                    <a:pt x="120" y="42"/>
                    <a:pt x="120" y="42"/>
                  </a:cubicBezTo>
                  <a:cubicBezTo>
                    <a:pt x="120" y="44"/>
                    <a:pt x="122" y="45"/>
                    <a:pt x="124" y="45"/>
                  </a:cubicBezTo>
                  <a:cubicBezTo>
                    <a:pt x="126" y="45"/>
                    <a:pt x="127" y="44"/>
                    <a:pt x="127" y="42"/>
                  </a:cubicBezTo>
                  <a:cubicBezTo>
                    <a:pt x="127" y="23"/>
                    <a:pt x="127" y="23"/>
                    <a:pt x="127" y="23"/>
                  </a:cubicBezTo>
                  <a:cubicBezTo>
                    <a:pt x="127" y="21"/>
                    <a:pt x="126" y="20"/>
                    <a:pt x="124" y="20"/>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4" name="TextBox 26"/>
            <p:cNvSpPr txBox="1"/>
            <p:nvPr/>
          </p:nvSpPr>
          <p:spPr>
            <a:xfrm>
              <a:off x="4679229" y="4713692"/>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5" name="TextBox 26"/>
            <p:cNvSpPr txBox="1"/>
            <p:nvPr/>
          </p:nvSpPr>
          <p:spPr>
            <a:xfrm>
              <a:off x="7118462" y="4691467"/>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7" name="TextBox 26"/>
            <p:cNvSpPr txBox="1"/>
            <p:nvPr/>
          </p:nvSpPr>
          <p:spPr>
            <a:xfrm>
              <a:off x="9635165" y="4706707"/>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8" name="矩形 47"/>
            <p:cNvSpPr/>
            <p:nvPr/>
          </p:nvSpPr>
          <p:spPr>
            <a:xfrm>
              <a:off x="1610844"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0" name="矩形 49"/>
            <p:cNvSpPr/>
            <p:nvPr/>
          </p:nvSpPr>
          <p:spPr>
            <a:xfrm>
              <a:off x="409599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1" name="矩形 50"/>
            <p:cNvSpPr/>
            <p:nvPr/>
          </p:nvSpPr>
          <p:spPr>
            <a:xfrm>
              <a:off x="652844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2" name="矩形 51"/>
            <p:cNvSpPr/>
            <p:nvPr/>
          </p:nvSpPr>
          <p:spPr>
            <a:xfrm>
              <a:off x="904344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372747" y="-2623721"/>
            <a:ext cx="15136630" cy="11715086"/>
            <a:chOff x="-1372747" y="-2638961"/>
            <a:chExt cx="15136630" cy="11715086"/>
          </a:xfrm>
        </p:grpSpPr>
        <p:pic>
          <p:nvPicPr>
            <p:cNvPr id="32" name="图片 31"/>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39" name="矩形 38"/>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1" name="矩形 40"/>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2" name="文本框 41"/>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6" name="组合 5"/>
          <p:cNvGrpSpPr/>
          <p:nvPr/>
        </p:nvGrpSpPr>
        <p:grpSpPr>
          <a:xfrm>
            <a:off x="1377791" y="2448018"/>
            <a:ext cx="9751337" cy="3024603"/>
            <a:chOff x="1494432" y="2304594"/>
            <a:chExt cx="9751337" cy="3024603"/>
          </a:xfrm>
        </p:grpSpPr>
        <p:cxnSp>
          <p:nvCxnSpPr>
            <p:cNvPr id="25" name="直接连接符 24"/>
            <p:cNvCxnSpPr/>
            <p:nvPr/>
          </p:nvCxnSpPr>
          <p:spPr>
            <a:xfrm flipV="1">
              <a:off x="1508443" y="2304734"/>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3954489" y="230536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6439907" y="2306004"/>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8908182" y="230663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2100296" y="4699722"/>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16" name="圆角矩形 15"/>
            <p:cNvSpPr/>
            <p:nvPr/>
          </p:nvSpPr>
          <p:spPr>
            <a:xfrm>
              <a:off x="6570719" y="2304594"/>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0" name="Freeform 7"/>
            <p:cNvSpPr>
              <a:spLocks noEditPoints="1"/>
            </p:cNvSpPr>
            <p:nvPr/>
          </p:nvSpPr>
          <p:spPr bwMode="auto">
            <a:xfrm>
              <a:off x="6422444" y="4885824"/>
              <a:ext cx="264412" cy="271413"/>
            </a:xfrm>
            <a:custGeom>
              <a:avLst/>
              <a:gdLst>
                <a:gd name="T0" fmla="*/ 161 w 195"/>
                <a:gd name="T1" fmla="*/ 101 h 200"/>
                <a:gd name="T2" fmla="*/ 152 w 195"/>
                <a:gd name="T3" fmla="*/ 99 h 200"/>
                <a:gd name="T4" fmla="*/ 159 w 195"/>
                <a:gd name="T5" fmla="*/ 87 h 200"/>
                <a:gd name="T6" fmla="*/ 161 w 195"/>
                <a:gd name="T7" fmla="*/ 87 h 200"/>
                <a:gd name="T8" fmla="*/ 184 w 195"/>
                <a:gd name="T9" fmla="*/ 46 h 200"/>
                <a:gd name="T10" fmla="*/ 164 w 195"/>
                <a:gd name="T11" fmla="*/ 23 h 200"/>
                <a:gd name="T12" fmla="*/ 164 w 195"/>
                <a:gd name="T13" fmla="*/ 9 h 200"/>
                <a:gd name="T14" fmla="*/ 195 w 195"/>
                <a:gd name="T15" fmla="*/ 46 h 200"/>
                <a:gd name="T16" fmla="*/ 161 w 195"/>
                <a:gd name="T17" fmla="*/ 101 h 200"/>
                <a:gd name="T18" fmla="*/ 98 w 195"/>
                <a:gd name="T19" fmla="*/ 130 h 200"/>
                <a:gd name="T20" fmla="*/ 36 w 195"/>
                <a:gd name="T21" fmla="*/ 40 h 200"/>
                <a:gd name="T22" fmla="*/ 36 w 195"/>
                <a:gd name="T23" fmla="*/ 0 h 200"/>
                <a:gd name="T24" fmla="*/ 160 w 195"/>
                <a:gd name="T25" fmla="*/ 0 h 200"/>
                <a:gd name="T26" fmla="*/ 160 w 195"/>
                <a:gd name="T27" fmla="*/ 40 h 200"/>
                <a:gd name="T28" fmla="*/ 98 w 195"/>
                <a:gd name="T29" fmla="*/ 130 h 200"/>
                <a:gd name="T30" fmla="*/ 67 w 195"/>
                <a:gd name="T31" fmla="*/ 12 h 200"/>
                <a:gd name="T32" fmla="*/ 52 w 195"/>
                <a:gd name="T33" fmla="*/ 12 h 200"/>
                <a:gd name="T34" fmla="*/ 99 w 195"/>
                <a:gd name="T35" fmla="*/ 119 h 200"/>
                <a:gd name="T36" fmla="*/ 67 w 195"/>
                <a:gd name="T37" fmla="*/ 12 h 200"/>
                <a:gd name="T38" fmla="*/ 34 w 195"/>
                <a:gd name="T39" fmla="*/ 87 h 200"/>
                <a:gd name="T40" fmla="*/ 36 w 195"/>
                <a:gd name="T41" fmla="*/ 87 h 200"/>
                <a:gd name="T42" fmla="*/ 43 w 195"/>
                <a:gd name="T43" fmla="*/ 99 h 200"/>
                <a:gd name="T44" fmla="*/ 34 w 195"/>
                <a:gd name="T45" fmla="*/ 101 h 200"/>
                <a:gd name="T46" fmla="*/ 0 w 195"/>
                <a:gd name="T47" fmla="*/ 46 h 200"/>
                <a:gd name="T48" fmla="*/ 31 w 195"/>
                <a:gd name="T49" fmla="*/ 9 h 200"/>
                <a:gd name="T50" fmla="*/ 31 w 195"/>
                <a:gd name="T51" fmla="*/ 23 h 200"/>
                <a:gd name="T52" fmla="*/ 11 w 195"/>
                <a:gd name="T53" fmla="*/ 46 h 200"/>
                <a:gd name="T54" fmla="*/ 34 w 195"/>
                <a:gd name="T55" fmla="*/ 87 h 200"/>
                <a:gd name="T56" fmla="*/ 87 w 195"/>
                <a:gd name="T57" fmla="*/ 147 h 200"/>
                <a:gd name="T58" fmla="*/ 97 w 195"/>
                <a:gd name="T59" fmla="*/ 136 h 200"/>
                <a:gd name="T60" fmla="*/ 108 w 195"/>
                <a:gd name="T61" fmla="*/ 147 h 200"/>
                <a:gd name="T62" fmla="*/ 97 w 195"/>
                <a:gd name="T63" fmla="*/ 157 h 200"/>
                <a:gd name="T64" fmla="*/ 87 w 195"/>
                <a:gd name="T65" fmla="*/ 147 h 200"/>
                <a:gd name="T66" fmla="*/ 128 w 195"/>
                <a:gd name="T67" fmla="*/ 170 h 200"/>
                <a:gd name="T68" fmla="*/ 118 w 195"/>
                <a:gd name="T69" fmla="*/ 180 h 200"/>
                <a:gd name="T70" fmla="*/ 78 w 195"/>
                <a:gd name="T71" fmla="*/ 180 h 200"/>
                <a:gd name="T72" fmla="*/ 68 w 195"/>
                <a:gd name="T73" fmla="*/ 170 h 200"/>
                <a:gd name="T74" fmla="*/ 78 w 195"/>
                <a:gd name="T75" fmla="*/ 160 h 200"/>
                <a:gd name="T76" fmla="*/ 118 w 195"/>
                <a:gd name="T77" fmla="*/ 160 h 200"/>
                <a:gd name="T78" fmla="*/ 128 w 195"/>
                <a:gd name="T79" fmla="*/ 170 h 200"/>
                <a:gd name="T80" fmla="*/ 58 w 195"/>
                <a:gd name="T81" fmla="*/ 184 h 200"/>
                <a:gd name="T82" fmla="*/ 134 w 195"/>
                <a:gd name="T83" fmla="*/ 184 h 200"/>
                <a:gd name="T84" fmla="*/ 144 w 195"/>
                <a:gd name="T85" fmla="*/ 200 h 200"/>
                <a:gd name="T86" fmla="*/ 48 w 195"/>
                <a:gd name="T87" fmla="*/ 200 h 200"/>
                <a:gd name="T88" fmla="*/ 58 w 195"/>
                <a:gd name="T89" fmla="*/ 18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5" h="200">
                  <a:moveTo>
                    <a:pt x="161" y="101"/>
                  </a:moveTo>
                  <a:cubicBezTo>
                    <a:pt x="158" y="101"/>
                    <a:pt x="155" y="100"/>
                    <a:pt x="152" y="99"/>
                  </a:cubicBezTo>
                  <a:cubicBezTo>
                    <a:pt x="155" y="96"/>
                    <a:pt x="157" y="92"/>
                    <a:pt x="159" y="87"/>
                  </a:cubicBezTo>
                  <a:cubicBezTo>
                    <a:pt x="159" y="87"/>
                    <a:pt x="160" y="87"/>
                    <a:pt x="161" y="87"/>
                  </a:cubicBezTo>
                  <a:cubicBezTo>
                    <a:pt x="176" y="87"/>
                    <a:pt x="184" y="64"/>
                    <a:pt x="184" y="46"/>
                  </a:cubicBezTo>
                  <a:cubicBezTo>
                    <a:pt x="184" y="31"/>
                    <a:pt x="175" y="23"/>
                    <a:pt x="164" y="23"/>
                  </a:cubicBezTo>
                  <a:cubicBezTo>
                    <a:pt x="164" y="18"/>
                    <a:pt x="164" y="13"/>
                    <a:pt x="164" y="9"/>
                  </a:cubicBezTo>
                  <a:cubicBezTo>
                    <a:pt x="181" y="9"/>
                    <a:pt x="195" y="23"/>
                    <a:pt x="195" y="46"/>
                  </a:cubicBezTo>
                  <a:cubicBezTo>
                    <a:pt x="195" y="71"/>
                    <a:pt x="182" y="101"/>
                    <a:pt x="161" y="101"/>
                  </a:cubicBezTo>
                  <a:close/>
                  <a:moveTo>
                    <a:pt x="98" y="130"/>
                  </a:moveTo>
                  <a:cubicBezTo>
                    <a:pt x="65" y="130"/>
                    <a:pt x="36" y="90"/>
                    <a:pt x="36" y="40"/>
                  </a:cubicBezTo>
                  <a:cubicBezTo>
                    <a:pt x="36" y="37"/>
                    <a:pt x="36" y="3"/>
                    <a:pt x="36" y="0"/>
                  </a:cubicBezTo>
                  <a:cubicBezTo>
                    <a:pt x="160" y="0"/>
                    <a:pt x="160" y="0"/>
                    <a:pt x="160" y="0"/>
                  </a:cubicBezTo>
                  <a:cubicBezTo>
                    <a:pt x="160" y="3"/>
                    <a:pt x="160" y="37"/>
                    <a:pt x="160" y="40"/>
                  </a:cubicBezTo>
                  <a:cubicBezTo>
                    <a:pt x="160" y="90"/>
                    <a:pt x="131" y="130"/>
                    <a:pt x="98" y="130"/>
                  </a:cubicBezTo>
                  <a:close/>
                  <a:moveTo>
                    <a:pt x="67" y="12"/>
                  </a:moveTo>
                  <a:cubicBezTo>
                    <a:pt x="52" y="12"/>
                    <a:pt x="52" y="12"/>
                    <a:pt x="52" y="12"/>
                  </a:cubicBezTo>
                  <a:cubicBezTo>
                    <a:pt x="52" y="12"/>
                    <a:pt x="50" y="116"/>
                    <a:pt x="99" y="119"/>
                  </a:cubicBezTo>
                  <a:cubicBezTo>
                    <a:pt x="62" y="92"/>
                    <a:pt x="67" y="12"/>
                    <a:pt x="67" y="12"/>
                  </a:cubicBezTo>
                  <a:close/>
                  <a:moveTo>
                    <a:pt x="34" y="87"/>
                  </a:moveTo>
                  <a:cubicBezTo>
                    <a:pt x="35" y="87"/>
                    <a:pt x="36" y="87"/>
                    <a:pt x="36" y="87"/>
                  </a:cubicBezTo>
                  <a:cubicBezTo>
                    <a:pt x="38" y="92"/>
                    <a:pt x="40" y="96"/>
                    <a:pt x="43" y="99"/>
                  </a:cubicBezTo>
                  <a:cubicBezTo>
                    <a:pt x="40" y="100"/>
                    <a:pt x="37" y="101"/>
                    <a:pt x="34" y="101"/>
                  </a:cubicBezTo>
                  <a:cubicBezTo>
                    <a:pt x="13" y="101"/>
                    <a:pt x="0" y="71"/>
                    <a:pt x="0" y="46"/>
                  </a:cubicBezTo>
                  <a:cubicBezTo>
                    <a:pt x="0" y="23"/>
                    <a:pt x="14" y="9"/>
                    <a:pt x="31" y="9"/>
                  </a:cubicBezTo>
                  <a:cubicBezTo>
                    <a:pt x="31" y="13"/>
                    <a:pt x="31" y="18"/>
                    <a:pt x="31" y="23"/>
                  </a:cubicBezTo>
                  <a:cubicBezTo>
                    <a:pt x="20" y="23"/>
                    <a:pt x="11" y="31"/>
                    <a:pt x="11" y="46"/>
                  </a:cubicBezTo>
                  <a:cubicBezTo>
                    <a:pt x="11" y="64"/>
                    <a:pt x="19" y="87"/>
                    <a:pt x="34" y="87"/>
                  </a:cubicBezTo>
                  <a:close/>
                  <a:moveTo>
                    <a:pt x="87" y="147"/>
                  </a:moveTo>
                  <a:cubicBezTo>
                    <a:pt x="87" y="141"/>
                    <a:pt x="91" y="136"/>
                    <a:pt x="97" y="136"/>
                  </a:cubicBezTo>
                  <a:cubicBezTo>
                    <a:pt x="103" y="136"/>
                    <a:pt x="108" y="141"/>
                    <a:pt x="108" y="147"/>
                  </a:cubicBezTo>
                  <a:cubicBezTo>
                    <a:pt x="108" y="153"/>
                    <a:pt x="103" y="157"/>
                    <a:pt x="97" y="157"/>
                  </a:cubicBezTo>
                  <a:cubicBezTo>
                    <a:pt x="91" y="157"/>
                    <a:pt x="87" y="153"/>
                    <a:pt x="87" y="147"/>
                  </a:cubicBezTo>
                  <a:close/>
                  <a:moveTo>
                    <a:pt x="128" y="170"/>
                  </a:moveTo>
                  <a:cubicBezTo>
                    <a:pt x="128" y="176"/>
                    <a:pt x="123" y="180"/>
                    <a:pt x="118" y="180"/>
                  </a:cubicBezTo>
                  <a:cubicBezTo>
                    <a:pt x="78" y="180"/>
                    <a:pt x="78" y="180"/>
                    <a:pt x="78" y="180"/>
                  </a:cubicBezTo>
                  <a:cubicBezTo>
                    <a:pt x="72" y="180"/>
                    <a:pt x="68" y="176"/>
                    <a:pt x="68" y="170"/>
                  </a:cubicBezTo>
                  <a:cubicBezTo>
                    <a:pt x="68" y="165"/>
                    <a:pt x="72" y="160"/>
                    <a:pt x="78" y="160"/>
                  </a:cubicBezTo>
                  <a:cubicBezTo>
                    <a:pt x="118" y="160"/>
                    <a:pt x="118" y="160"/>
                    <a:pt x="118" y="160"/>
                  </a:cubicBezTo>
                  <a:cubicBezTo>
                    <a:pt x="123" y="160"/>
                    <a:pt x="128" y="165"/>
                    <a:pt x="128" y="170"/>
                  </a:cubicBezTo>
                  <a:close/>
                  <a:moveTo>
                    <a:pt x="58" y="184"/>
                  </a:moveTo>
                  <a:cubicBezTo>
                    <a:pt x="134" y="184"/>
                    <a:pt x="134" y="184"/>
                    <a:pt x="134" y="184"/>
                  </a:cubicBezTo>
                  <a:cubicBezTo>
                    <a:pt x="143" y="184"/>
                    <a:pt x="144" y="195"/>
                    <a:pt x="144" y="200"/>
                  </a:cubicBezTo>
                  <a:cubicBezTo>
                    <a:pt x="102" y="200"/>
                    <a:pt x="88" y="200"/>
                    <a:pt x="48" y="200"/>
                  </a:cubicBezTo>
                  <a:cubicBezTo>
                    <a:pt x="48" y="195"/>
                    <a:pt x="48" y="184"/>
                    <a:pt x="58" y="184"/>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5" name="圆角矩形 14"/>
            <p:cNvSpPr/>
            <p:nvPr/>
          </p:nvSpPr>
          <p:spPr>
            <a:xfrm>
              <a:off x="4096097" y="2304594"/>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3" name="Freeform 13"/>
            <p:cNvSpPr>
              <a:spLocks noEditPoints="1"/>
            </p:cNvSpPr>
            <p:nvPr/>
          </p:nvSpPr>
          <p:spPr bwMode="auto">
            <a:xfrm>
              <a:off x="3948279" y="4900918"/>
              <a:ext cx="280384" cy="227389"/>
            </a:xfrm>
            <a:custGeom>
              <a:avLst/>
              <a:gdLst>
                <a:gd name="T0" fmla="*/ 234 w 470"/>
                <a:gd name="T1" fmla="*/ 381 h 381"/>
                <a:gd name="T2" fmla="*/ 0 w 470"/>
                <a:gd name="T3" fmla="*/ 119 h 381"/>
                <a:gd name="T4" fmla="*/ 87 w 470"/>
                <a:gd name="T5" fmla="*/ 0 h 381"/>
                <a:gd name="T6" fmla="*/ 380 w 470"/>
                <a:gd name="T7" fmla="*/ 0 h 381"/>
                <a:gd name="T8" fmla="*/ 470 w 470"/>
                <a:gd name="T9" fmla="*/ 119 h 381"/>
                <a:gd name="T10" fmla="*/ 234 w 470"/>
                <a:gd name="T11" fmla="*/ 381 h 381"/>
                <a:gd name="T12" fmla="*/ 300 w 470"/>
                <a:gd name="T13" fmla="*/ 152 h 381"/>
                <a:gd name="T14" fmla="*/ 234 w 470"/>
                <a:gd name="T15" fmla="*/ 161 h 381"/>
                <a:gd name="T16" fmla="*/ 170 w 470"/>
                <a:gd name="T17" fmla="*/ 152 h 381"/>
                <a:gd name="T18" fmla="*/ 234 w 470"/>
                <a:gd name="T19" fmla="*/ 291 h 381"/>
                <a:gd name="T20" fmla="*/ 300 w 470"/>
                <a:gd name="T21" fmla="*/ 152 h 381"/>
                <a:gd name="T22" fmla="*/ 331 w 470"/>
                <a:gd name="T23" fmla="*/ 145 h 381"/>
                <a:gd name="T24" fmla="*/ 267 w 470"/>
                <a:gd name="T25" fmla="*/ 286 h 381"/>
                <a:gd name="T26" fmla="*/ 395 w 470"/>
                <a:gd name="T27" fmla="*/ 135 h 381"/>
                <a:gd name="T28" fmla="*/ 331 w 470"/>
                <a:gd name="T29" fmla="*/ 145 h 381"/>
                <a:gd name="T30" fmla="*/ 203 w 470"/>
                <a:gd name="T31" fmla="*/ 286 h 381"/>
                <a:gd name="T32" fmla="*/ 137 w 470"/>
                <a:gd name="T33" fmla="*/ 145 h 381"/>
                <a:gd name="T34" fmla="*/ 73 w 470"/>
                <a:gd name="T35" fmla="*/ 135 h 381"/>
                <a:gd name="T36" fmla="*/ 203 w 470"/>
                <a:gd name="T37" fmla="*/ 286 h 381"/>
                <a:gd name="T38" fmla="*/ 69 w 470"/>
                <a:gd name="T39" fmla="*/ 104 h 381"/>
                <a:gd name="T40" fmla="*/ 168 w 470"/>
                <a:gd name="T41" fmla="*/ 121 h 381"/>
                <a:gd name="T42" fmla="*/ 170 w 470"/>
                <a:gd name="T43" fmla="*/ 119 h 381"/>
                <a:gd name="T44" fmla="*/ 147 w 470"/>
                <a:gd name="T45" fmla="*/ 119 h 381"/>
                <a:gd name="T46" fmla="*/ 109 w 470"/>
                <a:gd name="T47" fmla="*/ 55 h 381"/>
                <a:gd name="T48" fmla="*/ 69 w 470"/>
                <a:gd name="T49" fmla="*/ 104 h 381"/>
                <a:gd name="T50" fmla="*/ 132 w 470"/>
                <a:gd name="T51" fmla="*/ 45 h 381"/>
                <a:gd name="T52" fmla="*/ 173 w 470"/>
                <a:gd name="T53" fmla="*/ 114 h 381"/>
                <a:gd name="T54" fmla="*/ 220 w 470"/>
                <a:gd name="T55" fmla="*/ 45 h 381"/>
                <a:gd name="T56" fmla="*/ 132 w 470"/>
                <a:gd name="T57" fmla="*/ 45 h 381"/>
                <a:gd name="T58" fmla="*/ 194 w 470"/>
                <a:gd name="T59" fmla="*/ 126 h 381"/>
                <a:gd name="T60" fmla="*/ 234 w 470"/>
                <a:gd name="T61" fmla="*/ 133 h 381"/>
                <a:gd name="T62" fmla="*/ 274 w 470"/>
                <a:gd name="T63" fmla="*/ 126 h 381"/>
                <a:gd name="T64" fmla="*/ 234 w 470"/>
                <a:gd name="T65" fmla="*/ 67 h 381"/>
                <a:gd name="T66" fmla="*/ 194 w 470"/>
                <a:gd name="T67" fmla="*/ 126 h 381"/>
                <a:gd name="T68" fmla="*/ 248 w 470"/>
                <a:gd name="T69" fmla="*/ 45 h 381"/>
                <a:gd name="T70" fmla="*/ 295 w 470"/>
                <a:gd name="T71" fmla="*/ 114 h 381"/>
                <a:gd name="T72" fmla="*/ 338 w 470"/>
                <a:gd name="T73" fmla="*/ 45 h 381"/>
                <a:gd name="T74" fmla="*/ 248 w 470"/>
                <a:gd name="T75" fmla="*/ 45 h 381"/>
                <a:gd name="T76" fmla="*/ 359 w 470"/>
                <a:gd name="T77" fmla="*/ 55 h 381"/>
                <a:gd name="T78" fmla="*/ 321 w 470"/>
                <a:gd name="T79" fmla="*/ 119 h 381"/>
                <a:gd name="T80" fmla="*/ 298 w 470"/>
                <a:gd name="T81" fmla="*/ 119 h 381"/>
                <a:gd name="T82" fmla="*/ 300 w 470"/>
                <a:gd name="T83" fmla="*/ 121 h 381"/>
                <a:gd name="T84" fmla="*/ 399 w 470"/>
                <a:gd name="T85" fmla="*/ 104 h 381"/>
                <a:gd name="T86" fmla="*/ 359 w 470"/>
                <a:gd name="T87" fmla="*/ 55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0" h="381">
                  <a:moveTo>
                    <a:pt x="234" y="381"/>
                  </a:moveTo>
                  <a:lnTo>
                    <a:pt x="0" y="119"/>
                  </a:lnTo>
                  <a:lnTo>
                    <a:pt x="87" y="0"/>
                  </a:lnTo>
                  <a:lnTo>
                    <a:pt x="380" y="0"/>
                  </a:lnTo>
                  <a:lnTo>
                    <a:pt x="470" y="119"/>
                  </a:lnTo>
                  <a:lnTo>
                    <a:pt x="234" y="381"/>
                  </a:lnTo>
                  <a:close/>
                  <a:moveTo>
                    <a:pt x="300" y="152"/>
                  </a:moveTo>
                  <a:lnTo>
                    <a:pt x="234" y="161"/>
                  </a:lnTo>
                  <a:lnTo>
                    <a:pt x="170" y="152"/>
                  </a:lnTo>
                  <a:lnTo>
                    <a:pt x="234" y="291"/>
                  </a:lnTo>
                  <a:lnTo>
                    <a:pt x="300" y="152"/>
                  </a:lnTo>
                  <a:close/>
                  <a:moveTo>
                    <a:pt x="331" y="145"/>
                  </a:moveTo>
                  <a:lnTo>
                    <a:pt x="267" y="286"/>
                  </a:lnTo>
                  <a:lnTo>
                    <a:pt x="395" y="135"/>
                  </a:lnTo>
                  <a:lnTo>
                    <a:pt x="331" y="145"/>
                  </a:lnTo>
                  <a:close/>
                  <a:moveTo>
                    <a:pt x="203" y="286"/>
                  </a:moveTo>
                  <a:lnTo>
                    <a:pt x="137" y="145"/>
                  </a:lnTo>
                  <a:lnTo>
                    <a:pt x="73" y="135"/>
                  </a:lnTo>
                  <a:lnTo>
                    <a:pt x="203" y="286"/>
                  </a:lnTo>
                  <a:close/>
                  <a:moveTo>
                    <a:pt x="69" y="104"/>
                  </a:moveTo>
                  <a:lnTo>
                    <a:pt x="168" y="121"/>
                  </a:lnTo>
                  <a:lnTo>
                    <a:pt x="170" y="119"/>
                  </a:lnTo>
                  <a:lnTo>
                    <a:pt x="147" y="119"/>
                  </a:lnTo>
                  <a:lnTo>
                    <a:pt x="109" y="55"/>
                  </a:lnTo>
                  <a:lnTo>
                    <a:pt x="69" y="104"/>
                  </a:lnTo>
                  <a:close/>
                  <a:moveTo>
                    <a:pt x="132" y="45"/>
                  </a:moveTo>
                  <a:lnTo>
                    <a:pt x="173" y="114"/>
                  </a:lnTo>
                  <a:lnTo>
                    <a:pt x="220" y="45"/>
                  </a:lnTo>
                  <a:lnTo>
                    <a:pt x="132" y="45"/>
                  </a:lnTo>
                  <a:close/>
                  <a:moveTo>
                    <a:pt x="194" y="126"/>
                  </a:moveTo>
                  <a:lnTo>
                    <a:pt x="234" y="133"/>
                  </a:lnTo>
                  <a:lnTo>
                    <a:pt x="274" y="126"/>
                  </a:lnTo>
                  <a:lnTo>
                    <a:pt x="234" y="67"/>
                  </a:lnTo>
                  <a:lnTo>
                    <a:pt x="194" y="126"/>
                  </a:lnTo>
                  <a:close/>
                  <a:moveTo>
                    <a:pt x="248" y="45"/>
                  </a:moveTo>
                  <a:lnTo>
                    <a:pt x="295" y="114"/>
                  </a:lnTo>
                  <a:lnTo>
                    <a:pt x="338" y="45"/>
                  </a:lnTo>
                  <a:lnTo>
                    <a:pt x="248" y="45"/>
                  </a:lnTo>
                  <a:close/>
                  <a:moveTo>
                    <a:pt x="359" y="55"/>
                  </a:moveTo>
                  <a:lnTo>
                    <a:pt x="321" y="119"/>
                  </a:lnTo>
                  <a:lnTo>
                    <a:pt x="298" y="119"/>
                  </a:lnTo>
                  <a:lnTo>
                    <a:pt x="300" y="121"/>
                  </a:lnTo>
                  <a:lnTo>
                    <a:pt x="399" y="104"/>
                  </a:lnTo>
                  <a:lnTo>
                    <a:pt x="359" y="55"/>
                  </a:ln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3" name="圆角矩形 12"/>
            <p:cNvSpPr/>
            <p:nvPr/>
          </p:nvSpPr>
          <p:spPr>
            <a:xfrm>
              <a:off x="1630364" y="230649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6" name="Freeform 18"/>
            <p:cNvSpPr>
              <a:spLocks noEditPoints="1"/>
            </p:cNvSpPr>
            <p:nvPr/>
          </p:nvSpPr>
          <p:spPr bwMode="auto">
            <a:xfrm>
              <a:off x="1494432" y="4858147"/>
              <a:ext cx="287675" cy="282860"/>
            </a:xfrm>
            <a:custGeom>
              <a:avLst/>
              <a:gdLst>
                <a:gd name="T0" fmla="*/ 197 w 197"/>
                <a:gd name="T1" fmla="*/ 95 h 194"/>
                <a:gd name="T2" fmla="*/ 138 w 197"/>
                <a:gd name="T3" fmla="*/ 89 h 194"/>
                <a:gd name="T4" fmla="*/ 100 w 197"/>
                <a:gd name="T5" fmla="*/ 76 h 194"/>
                <a:gd name="T6" fmla="*/ 100 w 197"/>
                <a:gd name="T7" fmla="*/ 172 h 194"/>
                <a:gd name="T8" fmla="*/ 84 w 197"/>
                <a:gd name="T9" fmla="*/ 172 h 194"/>
                <a:gd name="T10" fmla="*/ 84 w 197"/>
                <a:gd name="T11" fmla="*/ 0 h 194"/>
                <a:gd name="T12" fmla="*/ 100 w 197"/>
                <a:gd name="T13" fmla="*/ 0 h 194"/>
                <a:gd name="T14" fmla="*/ 100 w 197"/>
                <a:gd name="T15" fmla="*/ 10 h 194"/>
                <a:gd name="T16" fmla="*/ 138 w 197"/>
                <a:gd name="T17" fmla="*/ 23 h 194"/>
                <a:gd name="T18" fmla="*/ 197 w 197"/>
                <a:gd name="T19" fmla="*/ 30 h 194"/>
                <a:gd name="T20" fmla="*/ 178 w 197"/>
                <a:gd name="T21" fmla="*/ 63 h 194"/>
                <a:gd name="T22" fmla="*/ 197 w 197"/>
                <a:gd name="T23" fmla="*/ 95 h 194"/>
                <a:gd name="T24" fmla="*/ 25 w 197"/>
                <a:gd name="T25" fmla="*/ 164 h 194"/>
                <a:gd name="T26" fmla="*/ 92 w 197"/>
                <a:gd name="T27" fmla="*/ 184 h 194"/>
                <a:gd name="T28" fmla="*/ 160 w 197"/>
                <a:gd name="T29" fmla="*/ 164 h 194"/>
                <a:gd name="T30" fmla="*/ 120 w 197"/>
                <a:gd name="T31" fmla="*/ 147 h 194"/>
                <a:gd name="T32" fmla="*/ 121 w 197"/>
                <a:gd name="T33" fmla="*/ 136 h 194"/>
                <a:gd name="T34" fmla="*/ 185 w 197"/>
                <a:gd name="T35" fmla="*/ 164 h 194"/>
                <a:gd name="T36" fmla="*/ 92 w 197"/>
                <a:gd name="T37" fmla="*/ 194 h 194"/>
                <a:gd name="T38" fmla="*/ 0 w 197"/>
                <a:gd name="T39" fmla="*/ 164 h 194"/>
                <a:gd name="T40" fmla="*/ 63 w 197"/>
                <a:gd name="T41" fmla="*/ 136 h 194"/>
                <a:gd name="T42" fmla="*/ 64 w 197"/>
                <a:gd name="T43" fmla="*/ 147 h 194"/>
                <a:gd name="T44" fmla="*/ 25 w 197"/>
                <a:gd name="T45" fmla="*/ 16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7" h="194">
                  <a:moveTo>
                    <a:pt x="197" y="95"/>
                  </a:moveTo>
                  <a:cubicBezTo>
                    <a:pt x="197" y="95"/>
                    <a:pt x="164" y="89"/>
                    <a:pt x="138" y="89"/>
                  </a:cubicBezTo>
                  <a:cubicBezTo>
                    <a:pt x="112" y="89"/>
                    <a:pt x="100" y="76"/>
                    <a:pt x="100" y="76"/>
                  </a:cubicBezTo>
                  <a:cubicBezTo>
                    <a:pt x="100" y="172"/>
                    <a:pt x="100" y="172"/>
                    <a:pt x="100" y="172"/>
                  </a:cubicBezTo>
                  <a:cubicBezTo>
                    <a:pt x="84" y="172"/>
                    <a:pt x="84" y="172"/>
                    <a:pt x="84" y="172"/>
                  </a:cubicBezTo>
                  <a:cubicBezTo>
                    <a:pt x="84" y="0"/>
                    <a:pt x="84" y="0"/>
                    <a:pt x="84" y="0"/>
                  </a:cubicBezTo>
                  <a:cubicBezTo>
                    <a:pt x="100" y="0"/>
                    <a:pt x="100" y="0"/>
                    <a:pt x="100" y="0"/>
                  </a:cubicBezTo>
                  <a:cubicBezTo>
                    <a:pt x="100" y="10"/>
                    <a:pt x="100" y="10"/>
                    <a:pt x="100" y="10"/>
                  </a:cubicBezTo>
                  <a:cubicBezTo>
                    <a:pt x="100" y="10"/>
                    <a:pt x="112" y="23"/>
                    <a:pt x="138" y="23"/>
                  </a:cubicBezTo>
                  <a:cubicBezTo>
                    <a:pt x="164" y="23"/>
                    <a:pt x="197" y="30"/>
                    <a:pt x="197" y="30"/>
                  </a:cubicBezTo>
                  <a:cubicBezTo>
                    <a:pt x="178" y="63"/>
                    <a:pt x="178" y="63"/>
                    <a:pt x="178" y="63"/>
                  </a:cubicBezTo>
                  <a:lnTo>
                    <a:pt x="197" y="95"/>
                  </a:lnTo>
                  <a:close/>
                  <a:moveTo>
                    <a:pt x="25" y="164"/>
                  </a:moveTo>
                  <a:cubicBezTo>
                    <a:pt x="25" y="175"/>
                    <a:pt x="59" y="184"/>
                    <a:pt x="92" y="184"/>
                  </a:cubicBezTo>
                  <a:cubicBezTo>
                    <a:pt x="126" y="184"/>
                    <a:pt x="160" y="175"/>
                    <a:pt x="160" y="164"/>
                  </a:cubicBezTo>
                  <a:cubicBezTo>
                    <a:pt x="160" y="157"/>
                    <a:pt x="142" y="150"/>
                    <a:pt x="120" y="147"/>
                  </a:cubicBezTo>
                  <a:cubicBezTo>
                    <a:pt x="121" y="136"/>
                    <a:pt x="121" y="136"/>
                    <a:pt x="121" y="136"/>
                  </a:cubicBezTo>
                  <a:cubicBezTo>
                    <a:pt x="158" y="140"/>
                    <a:pt x="185" y="151"/>
                    <a:pt x="185" y="164"/>
                  </a:cubicBezTo>
                  <a:cubicBezTo>
                    <a:pt x="185" y="181"/>
                    <a:pt x="144" y="194"/>
                    <a:pt x="92" y="194"/>
                  </a:cubicBezTo>
                  <a:cubicBezTo>
                    <a:pt x="41" y="194"/>
                    <a:pt x="0" y="181"/>
                    <a:pt x="0" y="164"/>
                  </a:cubicBezTo>
                  <a:cubicBezTo>
                    <a:pt x="0" y="151"/>
                    <a:pt x="26" y="140"/>
                    <a:pt x="63" y="136"/>
                  </a:cubicBezTo>
                  <a:cubicBezTo>
                    <a:pt x="64" y="147"/>
                    <a:pt x="64" y="147"/>
                    <a:pt x="64" y="147"/>
                  </a:cubicBezTo>
                  <a:cubicBezTo>
                    <a:pt x="42" y="150"/>
                    <a:pt x="25" y="157"/>
                    <a:pt x="25" y="164"/>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7" name="圆角矩形 16"/>
            <p:cNvSpPr/>
            <p:nvPr/>
          </p:nvSpPr>
          <p:spPr>
            <a:xfrm>
              <a:off x="9043439" y="230522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9" name="Freeform 23"/>
            <p:cNvSpPr>
              <a:spLocks noEditPoints="1"/>
            </p:cNvSpPr>
            <p:nvPr/>
          </p:nvSpPr>
          <p:spPr bwMode="auto">
            <a:xfrm>
              <a:off x="8910219" y="4878634"/>
              <a:ext cx="205171" cy="271957"/>
            </a:xfrm>
            <a:custGeom>
              <a:avLst/>
              <a:gdLst>
                <a:gd name="T0" fmla="*/ 9 w 151"/>
                <a:gd name="T1" fmla="*/ 0 h 200"/>
                <a:gd name="T2" fmla="*/ 0 w 151"/>
                <a:gd name="T3" fmla="*/ 191 h 200"/>
                <a:gd name="T4" fmla="*/ 142 w 151"/>
                <a:gd name="T5" fmla="*/ 200 h 200"/>
                <a:gd name="T6" fmla="*/ 151 w 151"/>
                <a:gd name="T7" fmla="*/ 10 h 200"/>
                <a:gd name="T8" fmla="*/ 50 w 151"/>
                <a:gd name="T9" fmla="*/ 161 h 200"/>
                <a:gd name="T10" fmla="*/ 29 w 151"/>
                <a:gd name="T11" fmla="*/ 165 h 200"/>
                <a:gd name="T12" fmla="*/ 24 w 151"/>
                <a:gd name="T13" fmla="*/ 152 h 200"/>
                <a:gd name="T14" fmla="*/ 46 w 151"/>
                <a:gd name="T15" fmla="*/ 148 h 200"/>
                <a:gd name="T16" fmla="*/ 50 w 151"/>
                <a:gd name="T17" fmla="*/ 161 h 200"/>
                <a:gd name="T18" fmla="*/ 46 w 151"/>
                <a:gd name="T19" fmla="*/ 137 h 200"/>
                <a:gd name="T20" fmla="*/ 24 w 151"/>
                <a:gd name="T21" fmla="*/ 133 h 200"/>
                <a:gd name="T22" fmla="*/ 29 w 151"/>
                <a:gd name="T23" fmla="*/ 120 h 200"/>
                <a:gd name="T24" fmla="*/ 50 w 151"/>
                <a:gd name="T25" fmla="*/ 124 h 200"/>
                <a:gd name="T26" fmla="*/ 50 w 151"/>
                <a:gd name="T27" fmla="*/ 105 h 200"/>
                <a:gd name="T28" fmla="*/ 29 w 151"/>
                <a:gd name="T29" fmla="*/ 109 h 200"/>
                <a:gd name="T30" fmla="*/ 24 w 151"/>
                <a:gd name="T31" fmla="*/ 96 h 200"/>
                <a:gd name="T32" fmla="*/ 46 w 151"/>
                <a:gd name="T33" fmla="*/ 92 h 200"/>
                <a:gd name="T34" fmla="*/ 50 w 151"/>
                <a:gd name="T35" fmla="*/ 105 h 200"/>
                <a:gd name="T36" fmla="*/ 83 w 151"/>
                <a:gd name="T37" fmla="*/ 165 h 200"/>
                <a:gd name="T38" fmla="*/ 63 w 151"/>
                <a:gd name="T39" fmla="*/ 161 h 200"/>
                <a:gd name="T40" fmla="*/ 67 w 151"/>
                <a:gd name="T41" fmla="*/ 148 h 200"/>
                <a:gd name="T42" fmla="*/ 88 w 151"/>
                <a:gd name="T43" fmla="*/ 152 h 200"/>
                <a:gd name="T44" fmla="*/ 88 w 151"/>
                <a:gd name="T45" fmla="*/ 133 h 200"/>
                <a:gd name="T46" fmla="*/ 67 w 151"/>
                <a:gd name="T47" fmla="*/ 137 h 200"/>
                <a:gd name="T48" fmla="*/ 63 w 151"/>
                <a:gd name="T49" fmla="*/ 124 h 200"/>
                <a:gd name="T50" fmla="*/ 83 w 151"/>
                <a:gd name="T51" fmla="*/ 120 h 200"/>
                <a:gd name="T52" fmla="*/ 88 w 151"/>
                <a:gd name="T53" fmla="*/ 133 h 200"/>
                <a:gd name="T54" fmla="*/ 83 w 151"/>
                <a:gd name="T55" fmla="*/ 109 h 200"/>
                <a:gd name="T56" fmla="*/ 63 w 151"/>
                <a:gd name="T57" fmla="*/ 105 h 200"/>
                <a:gd name="T58" fmla="*/ 67 w 151"/>
                <a:gd name="T59" fmla="*/ 92 h 200"/>
                <a:gd name="T60" fmla="*/ 88 w 151"/>
                <a:gd name="T61" fmla="*/ 96 h 200"/>
                <a:gd name="T62" fmla="*/ 128 w 151"/>
                <a:gd name="T63" fmla="*/ 161 h 200"/>
                <a:gd name="T64" fmla="*/ 104 w 151"/>
                <a:gd name="T65" fmla="*/ 164 h 200"/>
                <a:gd name="T66" fmla="*/ 99 w 151"/>
                <a:gd name="T67" fmla="*/ 152 h 200"/>
                <a:gd name="T68" fmla="*/ 123 w 151"/>
                <a:gd name="T69" fmla="*/ 148 h 200"/>
                <a:gd name="T70" fmla="*/ 128 w 151"/>
                <a:gd name="T71" fmla="*/ 161 h 200"/>
                <a:gd name="T72" fmla="*/ 123 w 151"/>
                <a:gd name="T73" fmla="*/ 136 h 200"/>
                <a:gd name="T74" fmla="*/ 99 w 151"/>
                <a:gd name="T75" fmla="*/ 133 h 200"/>
                <a:gd name="T76" fmla="*/ 104 w 151"/>
                <a:gd name="T77" fmla="*/ 120 h 200"/>
                <a:gd name="T78" fmla="*/ 128 w 151"/>
                <a:gd name="T79" fmla="*/ 124 h 200"/>
                <a:gd name="T80" fmla="*/ 128 w 151"/>
                <a:gd name="T81" fmla="*/ 105 h 200"/>
                <a:gd name="T82" fmla="*/ 104 w 151"/>
                <a:gd name="T83" fmla="*/ 108 h 200"/>
                <a:gd name="T84" fmla="*/ 99 w 151"/>
                <a:gd name="T85" fmla="*/ 96 h 200"/>
                <a:gd name="T86" fmla="*/ 123 w 151"/>
                <a:gd name="T87" fmla="*/ 92 h 200"/>
                <a:gd name="T88" fmla="*/ 128 w 151"/>
                <a:gd name="T89" fmla="*/ 105 h 200"/>
                <a:gd name="T90" fmla="*/ 103 w 151"/>
                <a:gd name="T91" fmla="*/ 72 h 200"/>
                <a:gd name="T92" fmla="*/ 103 w 151"/>
                <a:gd name="T93" fmla="*/ 56 h 200"/>
                <a:gd name="T94" fmla="*/ 130 w 151"/>
                <a:gd name="T95" fmla="*/ 63 h 200"/>
                <a:gd name="T96" fmla="*/ 136 w 151"/>
                <a:gd name="T97" fmla="*/ 42 h 200"/>
                <a:gd name="T98" fmla="*/ 22 w 151"/>
                <a:gd name="T99" fmla="*/ 48 h 200"/>
                <a:gd name="T100" fmla="*/ 16 w 151"/>
                <a:gd name="T101" fmla="*/ 23 h 200"/>
                <a:gd name="T102" fmla="*/ 129 w 151"/>
                <a:gd name="T103" fmla="*/ 16 h 200"/>
                <a:gd name="T104" fmla="*/ 136 w 151"/>
                <a:gd name="T105" fmla="*/ 42 h 200"/>
                <a:gd name="T106" fmla="*/ 120 w 151"/>
                <a:gd name="T107" fmla="*/ 23 h 200"/>
                <a:gd name="T108" fmla="*/ 124 w 151"/>
                <a:gd name="T109" fmla="*/ 45 h 200"/>
                <a:gd name="T110" fmla="*/ 127 w 151"/>
                <a:gd name="T111" fmla="*/ 2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1" h="200">
                  <a:moveTo>
                    <a:pt x="142" y="0"/>
                  </a:moveTo>
                  <a:cubicBezTo>
                    <a:pt x="9" y="0"/>
                    <a:pt x="9" y="0"/>
                    <a:pt x="9" y="0"/>
                  </a:cubicBezTo>
                  <a:cubicBezTo>
                    <a:pt x="4" y="0"/>
                    <a:pt x="0" y="4"/>
                    <a:pt x="0" y="10"/>
                  </a:cubicBezTo>
                  <a:cubicBezTo>
                    <a:pt x="0" y="191"/>
                    <a:pt x="0" y="191"/>
                    <a:pt x="0" y="191"/>
                  </a:cubicBezTo>
                  <a:cubicBezTo>
                    <a:pt x="0" y="196"/>
                    <a:pt x="4" y="200"/>
                    <a:pt x="9" y="200"/>
                  </a:cubicBezTo>
                  <a:cubicBezTo>
                    <a:pt x="142" y="200"/>
                    <a:pt x="142" y="200"/>
                    <a:pt x="142" y="200"/>
                  </a:cubicBezTo>
                  <a:cubicBezTo>
                    <a:pt x="147" y="200"/>
                    <a:pt x="151" y="196"/>
                    <a:pt x="151" y="191"/>
                  </a:cubicBezTo>
                  <a:cubicBezTo>
                    <a:pt x="151" y="10"/>
                    <a:pt x="151" y="10"/>
                    <a:pt x="151" y="10"/>
                  </a:cubicBezTo>
                  <a:cubicBezTo>
                    <a:pt x="151" y="4"/>
                    <a:pt x="147" y="0"/>
                    <a:pt x="142" y="0"/>
                  </a:cubicBezTo>
                  <a:close/>
                  <a:moveTo>
                    <a:pt x="50" y="161"/>
                  </a:moveTo>
                  <a:cubicBezTo>
                    <a:pt x="50" y="163"/>
                    <a:pt x="48" y="165"/>
                    <a:pt x="46" y="165"/>
                  </a:cubicBezTo>
                  <a:cubicBezTo>
                    <a:pt x="29" y="165"/>
                    <a:pt x="29" y="165"/>
                    <a:pt x="29" y="165"/>
                  </a:cubicBezTo>
                  <a:cubicBezTo>
                    <a:pt x="26" y="165"/>
                    <a:pt x="24" y="163"/>
                    <a:pt x="24" y="161"/>
                  </a:cubicBezTo>
                  <a:cubicBezTo>
                    <a:pt x="24" y="152"/>
                    <a:pt x="24" y="152"/>
                    <a:pt x="24" y="152"/>
                  </a:cubicBezTo>
                  <a:cubicBezTo>
                    <a:pt x="24" y="150"/>
                    <a:pt x="26" y="148"/>
                    <a:pt x="29" y="148"/>
                  </a:cubicBezTo>
                  <a:cubicBezTo>
                    <a:pt x="46" y="148"/>
                    <a:pt x="46" y="148"/>
                    <a:pt x="46" y="148"/>
                  </a:cubicBezTo>
                  <a:cubicBezTo>
                    <a:pt x="48" y="148"/>
                    <a:pt x="50" y="150"/>
                    <a:pt x="50" y="152"/>
                  </a:cubicBezTo>
                  <a:lnTo>
                    <a:pt x="50" y="161"/>
                  </a:lnTo>
                  <a:close/>
                  <a:moveTo>
                    <a:pt x="50" y="133"/>
                  </a:moveTo>
                  <a:cubicBezTo>
                    <a:pt x="50" y="135"/>
                    <a:pt x="48" y="137"/>
                    <a:pt x="46" y="137"/>
                  </a:cubicBezTo>
                  <a:cubicBezTo>
                    <a:pt x="29" y="137"/>
                    <a:pt x="29" y="137"/>
                    <a:pt x="29" y="137"/>
                  </a:cubicBezTo>
                  <a:cubicBezTo>
                    <a:pt x="26" y="137"/>
                    <a:pt x="24" y="135"/>
                    <a:pt x="24" y="133"/>
                  </a:cubicBezTo>
                  <a:cubicBezTo>
                    <a:pt x="24" y="124"/>
                    <a:pt x="24" y="124"/>
                    <a:pt x="24" y="124"/>
                  </a:cubicBezTo>
                  <a:cubicBezTo>
                    <a:pt x="24" y="122"/>
                    <a:pt x="26" y="120"/>
                    <a:pt x="29" y="120"/>
                  </a:cubicBezTo>
                  <a:cubicBezTo>
                    <a:pt x="46" y="120"/>
                    <a:pt x="46" y="120"/>
                    <a:pt x="46" y="120"/>
                  </a:cubicBezTo>
                  <a:cubicBezTo>
                    <a:pt x="48" y="120"/>
                    <a:pt x="50" y="122"/>
                    <a:pt x="50" y="124"/>
                  </a:cubicBezTo>
                  <a:lnTo>
                    <a:pt x="50" y="133"/>
                  </a:lnTo>
                  <a:close/>
                  <a:moveTo>
                    <a:pt x="50" y="105"/>
                  </a:moveTo>
                  <a:cubicBezTo>
                    <a:pt x="50" y="107"/>
                    <a:pt x="48" y="109"/>
                    <a:pt x="46" y="109"/>
                  </a:cubicBezTo>
                  <a:cubicBezTo>
                    <a:pt x="29" y="109"/>
                    <a:pt x="29" y="109"/>
                    <a:pt x="29" y="109"/>
                  </a:cubicBezTo>
                  <a:cubicBezTo>
                    <a:pt x="26" y="109"/>
                    <a:pt x="24" y="107"/>
                    <a:pt x="24" y="105"/>
                  </a:cubicBezTo>
                  <a:cubicBezTo>
                    <a:pt x="24" y="96"/>
                    <a:pt x="24" y="96"/>
                    <a:pt x="24" y="96"/>
                  </a:cubicBezTo>
                  <a:cubicBezTo>
                    <a:pt x="24" y="94"/>
                    <a:pt x="26" y="92"/>
                    <a:pt x="29" y="92"/>
                  </a:cubicBezTo>
                  <a:cubicBezTo>
                    <a:pt x="46" y="92"/>
                    <a:pt x="46" y="92"/>
                    <a:pt x="46" y="92"/>
                  </a:cubicBezTo>
                  <a:cubicBezTo>
                    <a:pt x="48" y="92"/>
                    <a:pt x="50" y="94"/>
                    <a:pt x="50" y="96"/>
                  </a:cubicBezTo>
                  <a:lnTo>
                    <a:pt x="50" y="105"/>
                  </a:lnTo>
                  <a:close/>
                  <a:moveTo>
                    <a:pt x="88" y="161"/>
                  </a:moveTo>
                  <a:cubicBezTo>
                    <a:pt x="88" y="163"/>
                    <a:pt x="86" y="165"/>
                    <a:pt x="83" y="165"/>
                  </a:cubicBezTo>
                  <a:cubicBezTo>
                    <a:pt x="67" y="165"/>
                    <a:pt x="67" y="165"/>
                    <a:pt x="67" y="165"/>
                  </a:cubicBezTo>
                  <a:cubicBezTo>
                    <a:pt x="65" y="165"/>
                    <a:pt x="63" y="163"/>
                    <a:pt x="63" y="161"/>
                  </a:cubicBezTo>
                  <a:cubicBezTo>
                    <a:pt x="63" y="152"/>
                    <a:pt x="63" y="152"/>
                    <a:pt x="63" y="152"/>
                  </a:cubicBezTo>
                  <a:cubicBezTo>
                    <a:pt x="63" y="150"/>
                    <a:pt x="65" y="148"/>
                    <a:pt x="67" y="148"/>
                  </a:cubicBezTo>
                  <a:cubicBezTo>
                    <a:pt x="83" y="148"/>
                    <a:pt x="83" y="148"/>
                    <a:pt x="83" y="148"/>
                  </a:cubicBezTo>
                  <a:cubicBezTo>
                    <a:pt x="86" y="148"/>
                    <a:pt x="88" y="150"/>
                    <a:pt x="88" y="152"/>
                  </a:cubicBezTo>
                  <a:lnTo>
                    <a:pt x="88" y="161"/>
                  </a:lnTo>
                  <a:close/>
                  <a:moveTo>
                    <a:pt x="88" y="133"/>
                  </a:moveTo>
                  <a:cubicBezTo>
                    <a:pt x="88" y="135"/>
                    <a:pt x="86" y="137"/>
                    <a:pt x="83" y="137"/>
                  </a:cubicBezTo>
                  <a:cubicBezTo>
                    <a:pt x="67" y="137"/>
                    <a:pt x="67" y="137"/>
                    <a:pt x="67" y="137"/>
                  </a:cubicBezTo>
                  <a:cubicBezTo>
                    <a:pt x="65" y="137"/>
                    <a:pt x="63" y="135"/>
                    <a:pt x="63" y="133"/>
                  </a:cubicBezTo>
                  <a:cubicBezTo>
                    <a:pt x="63" y="124"/>
                    <a:pt x="63" y="124"/>
                    <a:pt x="63" y="124"/>
                  </a:cubicBezTo>
                  <a:cubicBezTo>
                    <a:pt x="63" y="122"/>
                    <a:pt x="65" y="120"/>
                    <a:pt x="67" y="120"/>
                  </a:cubicBezTo>
                  <a:cubicBezTo>
                    <a:pt x="83" y="120"/>
                    <a:pt x="83" y="120"/>
                    <a:pt x="83" y="120"/>
                  </a:cubicBezTo>
                  <a:cubicBezTo>
                    <a:pt x="86" y="120"/>
                    <a:pt x="88" y="122"/>
                    <a:pt x="88" y="124"/>
                  </a:cubicBezTo>
                  <a:lnTo>
                    <a:pt x="88" y="133"/>
                  </a:lnTo>
                  <a:close/>
                  <a:moveTo>
                    <a:pt x="88" y="105"/>
                  </a:moveTo>
                  <a:cubicBezTo>
                    <a:pt x="88" y="107"/>
                    <a:pt x="86" y="109"/>
                    <a:pt x="83" y="109"/>
                  </a:cubicBezTo>
                  <a:cubicBezTo>
                    <a:pt x="67" y="109"/>
                    <a:pt x="67" y="109"/>
                    <a:pt x="67" y="109"/>
                  </a:cubicBezTo>
                  <a:cubicBezTo>
                    <a:pt x="65" y="109"/>
                    <a:pt x="63" y="107"/>
                    <a:pt x="63" y="105"/>
                  </a:cubicBezTo>
                  <a:cubicBezTo>
                    <a:pt x="63" y="96"/>
                    <a:pt x="63" y="96"/>
                    <a:pt x="63" y="96"/>
                  </a:cubicBezTo>
                  <a:cubicBezTo>
                    <a:pt x="63" y="94"/>
                    <a:pt x="65" y="92"/>
                    <a:pt x="67" y="92"/>
                  </a:cubicBezTo>
                  <a:cubicBezTo>
                    <a:pt x="83" y="92"/>
                    <a:pt x="83" y="92"/>
                    <a:pt x="83" y="92"/>
                  </a:cubicBezTo>
                  <a:cubicBezTo>
                    <a:pt x="86" y="92"/>
                    <a:pt x="88" y="94"/>
                    <a:pt x="88" y="96"/>
                  </a:cubicBezTo>
                  <a:lnTo>
                    <a:pt x="88" y="105"/>
                  </a:lnTo>
                  <a:close/>
                  <a:moveTo>
                    <a:pt x="128" y="161"/>
                  </a:moveTo>
                  <a:cubicBezTo>
                    <a:pt x="128" y="163"/>
                    <a:pt x="125" y="164"/>
                    <a:pt x="123" y="164"/>
                  </a:cubicBezTo>
                  <a:cubicBezTo>
                    <a:pt x="104" y="164"/>
                    <a:pt x="104" y="164"/>
                    <a:pt x="104" y="164"/>
                  </a:cubicBezTo>
                  <a:cubicBezTo>
                    <a:pt x="102" y="164"/>
                    <a:pt x="99" y="163"/>
                    <a:pt x="99" y="161"/>
                  </a:cubicBezTo>
                  <a:cubicBezTo>
                    <a:pt x="99" y="152"/>
                    <a:pt x="99" y="152"/>
                    <a:pt x="99" y="152"/>
                  </a:cubicBezTo>
                  <a:cubicBezTo>
                    <a:pt x="99" y="150"/>
                    <a:pt x="102" y="148"/>
                    <a:pt x="104" y="148"/>
                  </a:cubicBezTo>
                  <a:cubicBezTo>
                    <a:pt x="123" y="148"/>
                    <a:pt x="123" y="148"/>
                    <a:pt x="123" y="148"/>
                  </a:cubicBezTo>
                  <a:cubicBezTo>
                    <a:pt x="125" y="148"/>
                    <a:pt x="128" y="150"/>
                    <a:pt x="128" y="152"/>
                  </a:cubicBezTo>
                  <a:lnTo>
                    <a:pt x="128" y="161"/>
                  </a:lnTo>
                  <a:close/>
                  <a:moveTo>
                    <a:pt x="128" y="133"/>
                  </a:moveTo>
                  <a:cubicBezTo>
                    <a:pt x="128" y="135"/>
                    <a:pt x="125" y="136"/>
                    <a:pt x="123" y="136"/>
                  </a:cubicBezTo>
                  <a:cubicBezTo>
                    <a:pt x="104" y="136"/>
                    <a:pt x="104" y="136"/>
                    <a:pt x="104" y="136"/>
                  </a:cubicBezTo>
                  <a:cubicBezTo>
                    <a:pt x="102" y="136"/>
                    <a:pt x="99" y="135"/>
                    <a:pt x="99" y="133"/>
                  </a:cubicBezTo>
                  <a:cubicBezTo>
                    <a:pt x="99" y="124"/>
                    <a:pt x="99" y="124"/>
                    <a:pt x="99" y="124"/>
                  </a:cubicBezTo>
                  <a:cubicBezTo>
                    <a:pt x="99" y="122"/>
                    <a:pt x="102" y="120"/>
                    <a:pt x="104" y="120"/>
                  </a:cubicBezTo>
                  <a:cubicBezTo>
                    <a:pt x="123" y="120"/>
                    <a:pt x="123" y="120"/>
                    <a:pt x="123" y="120"/>
                  </a:cubicBezTo>
                  <a:cubicBezTo>
                    <a:pt x="125" y="120"/>
                    <a:pt x="128" y="122"/>
                    <a:pt x="128" y="124"/>
                  </a:cubicBezTo>
                  <a:lnTo>
                    <a:pt x="128" y="133"/>
                  </a:lnTo>
                  <a:close/>
                  <a:moveTo>
                    <a:pt x="128" y="105"/>
                  </a:moveTo>
                  <a:cubicBezTo>
                    <a:pt x="128" y="107"/>
                    <a:pt x="125" y="108"/>
                    <a:pt x="123" y="108"/>
                  </a:cubicBezTo>
                  <a:cubicBezTo>
                    <a:pt x="104" y="108"/>
                    <a:pt x="104" y="108"/>
                    <a:pt x="104" y="108"/>
                  </a:cubicBezTo>
                  <a:cubicBezTo>
                    <a:pt x="102" y="108"/>
                    <a:pt x="99" y="107"/>
                    <a:pt x="99" y="105"/>
                  </a:cubicBezTo>
                  <a:cubicBezTo>
                    <a:pt x="99" y="96"/>
                    <a:pt x="99" y="96"/>
                    <a:pt x="99" y="96"/>
                  </a:cubicBezTo>
                  <a:cubicBezTo>
                    <a:pt x="99" y="94"/>
                    <a:pt x="102" y="92"/>
                    <a:pt x="104" y="92"/>
                  </a:cubicBezTo>
                  <a:cubicBezTo>
                    <a:pt x="123" y="92"/>
                    <a:pt x="123" y="92"/>
                    <a:pt x="123" y="92"/>
                  </a:cubicBezTo>
                  <a:cubicBezTo>
                    <a:pt x="125" y="92"/>
                    <a:pt x="128" y="94"/>
                    <a:pt x="128" y="96"/>
                  </a:cubicBezTo>
                  <a:lnTo>
                    <a:pt x="128" y="105"/>
                  </a:lnTo>
                  <a:close/>
                  <a:moveTo>
                    <a:pt x="126" y="72"/>
                  </a:moveTo>
                  <a:cubicBezTo>
                    <a:pt x="103" y="72"/>
                    <a:pt x="103" y="72"/>
                    <a:pt x="103" y="72"/>
                  </a:cubicBezTo>
                  <a:cubicBezTo>
                    <a:pt x="100" y="72"/>
                    <a:pt x="99" y="67"/>
                    <a:pt x="99" y="63"/>
                  </a:cubicBezTo>
                  <a:cubicBezTo>
                    <a:pt x="99" y="60"/>
                    <a:pt x="100" y="56"/>
                    <a:pt x="103" y="56"/>
                  </a:cubicBezTo>
                  <a:cubicBezTo>
                    <a:pt x="126" y="56"/>
                    <a:pt x="126" y="56"/>
                    <a:pt x="126" y="56"/>
                  </a:cubicBezTo>
                  <a:cubicBezTo>
                    <a:pt x="128" y="56"/>
                    <a:pt x="130" y="60"/>
                    <a:pt x="130" y="63"/>
                  </a:cubicBezTo>
                  <a:cubicBezTo>
                    <a:pt x="130" y="67"/>
                    <a:pt x="128" y="72"/>
                    <a:pt x="126" y="72"/>
                  </a:cubicBezTo>
                  <a:close/>
                  <a:moveTo>
                    <a:pt x="136" y="42"/>
                  </a:moveTo>
                  <a:cubicBezTo>
                    <a:pt x="136" y="45"/>
                    <a:pt x="133" y="48"/>
                    <a:pt x="129" y="48"/>
                  </a:cubicBezTo>
                  <a:cubicBezTo>
                    <a:pt x="22" y="48"/>
                    <a:pt x="22" y="48"/>
                    <a:pt x="22" y="48"/>
                  </a:cubicBezTo>
                  <a:cubicBezTo>
                    <a:pt x="19" y="48"/>
                    <a:pt x="16" y="45"/>
                    <a:pt x="16" y="42"/>
                  </a:cubicBezTo>
                  <a:cubicBezTo>
                    <a:pt x="16" y="23"/>
                    <a:pt x="16" y="23"/>
                    <a:pt x="16" y="23"/>
                  </a:cubicBezTo>
                  <a:cubicBezTo>
                    <a:pt x="16" y="19"/>
                    <a:pt x="19" y="16"/>
                    <a:pt x="22" y="16"/>
                  </a:cubicBezTo>
                  <a:cubicBezTo>
                    <a:pt x="129" y="16"/>
                    <a:pt x="129" y="16"/>
                    <a:pt x="129" y="16"/>
                  </a:cubicBezTo>
                  <a:cubicBezTo>
                    <a:pt x="133" y="16"/>
                    <a:pt x="136" y="19"/>
                    <a:pt x="136" y="23"/>
                  </a:cubicBezTo>
                  <a:lnTo>
                    <a:pt x="136" y="42"/>
                  </a:lnTo>
                  <a:close/>
                  <a:moveTo>
                    <a:pt x="124" y="20"/>
                  </a:moveTo>
                  <a:cubicBezTo>
                    <a:pt x="122" y="20"/>
                    <a:pt x="120" y="21"/>
                    <a:pt x="120" y="23"/>
                  </a:cubicBezTo>
                  <a:cubicBezTo>
                    <a:pt x="120" y="42"/>
                    <a:pt x="120" y="42"/>
                    <a:pt x="120" y="42"/>
                  </a:cubicBezTo>
                  <a:cubicBezTo>
                    <a:pt x="120" y="44"/>
                    <a:pt x="122" y="45"/>
                    <a:pt x="124" y="45"/>
                  </a:cubicBezTo>
                  <a:cubicBezTo>
                    <a:pt x="126" y="45"/>
                    <a:pt x="127" y="44"/>
                    <a:pt x="127" y="42"/>
                  </a:cubicBezTo>
                  <a:cubicBezTo>
                    <a:pt x="127" y="23"/>
                    <a:pt x="127" y="23"/>
                    <a:pt x="127" y="23"/>
                  </a:cubicBezTo>
                  <a:cubicBezTo>
                    <a:pt x="127" y="21"/>
                    <a:pt x="126" y="20"/>
                    <a:pt x="124" y="20"/>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4" name="TextBox 26"/>
            <p:cNvSpPr txBox="1"/>
            <p:nvPr/>
          </p:nvSpPr>
          <p:spPr>
            <a:xfrm>
              <a:off x="4570644" y="4713692"/>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5" name="TextBox 26"/>
            <p:cNvSpPr txBox="1"/>
            <p:nvPr/>
          </p:nvSpPr>
          <p:spPr>
            <a:xfrm>
              <a:off x="7041627" y="4691467"/>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7" name="TextBox 26"/>
            <p:cNvSpPr txBox="1"/>
            <p:nvPr/>
          </p:nvSpPr>
          <p:spPr>
            <a:xfrm>
              <a:off x="9410375" y="4713692"/>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8" name="矩形 47"/>
            <p:cNvSpPr/>
            <p:nvPr/>
          </p:nvSpPr>
          <p:spPr>
            <a:xfrm>
              <a:off x="1610844"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0" name="矩形 49"/>
            <p:cNvSpPr/>
            <p:nvPr/>
          </p:nvSpPr>
          <p:spPr>
            <a:xfrm>
              <a:off x="409599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1" name="矩形 50"/>
            <p:cNvSpPr/>
            <p:nvPr/>
          </p:nvSpPr>
          <p:spPr>
            <a:xfrm>
              <a:off x="652844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2" name="矩形 51"/>
            <p:cNvSpPr/>
            <p:nvPr/>
          </p:nvSpPr>
          <p:spPr>
            <a:xfrm>
              <a:off x="904344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372747" y="-2623721"/>
            <a:ext cx="15136630" cy="11715086"/>
            <a:chOff x="-1372747" y="-2638961"/>
            <a:chExt cx="15136630" cy="11715086"/>
          </a:xfrm>
        </p:grpSpPr>
        <p:pic>
          <p:nvPicPr>
            <p:cNvPr id="32" name="图片 31"/>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39" name="矩形 38"/>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1" name="矩形 40"/>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2" name="文本框 41"/>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6" name="组合 5"/>
          <p:cNvGrpSpPr/>
          <p:nvPr/>
        </p:nvGrpSpPr>
        <p:grpSpPr>
          <a:xfrm>
            <a:off x="1377791" y="2448018"/>
            <a:ext cx="9751337" cy="3024603"/>
            <a:chOff x="1494432" y="2304594"/>
            <a:chExt cx="9751337" cy="3024603"/>
          </a:xfrm>
        </p:grpSpPr>
        <p:cxnSp>
          <p:nvCxnSpPr>
            <p:cNvPr id="25" name="直接连接符 24"/>
            <p:cNvCxnSpPr/>
            <p:nvPr/>
          </p:nvCxnSpPr>
          <p:spPr>
            <a:xfrm flipV="1">
              <a:off x="1508443" y="2304734"/>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3954489" y="230536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6439907" y="2306004"/>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8908182" y="230663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2100296" y="4699722"/>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16" name="圆角矩形 15"/>
            <p:cNvSpPr/>
            <p:nvPr/>
          </p:nvSpPr>
          <p:spPr>
            <a:xfrm>
              <a:off x="6570719" y="2304594"/>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0" name="Freeform 7"/>
            <p:cNvSpPr>
              <a:spLocks noEditPoints="1"/>
            </p:cNvSpPr>
            <p:nvPr/>
          </p:nvSpPr>
          <p:spPr bwMode="auto">
            <a:xfrm>
              <a:off x="6422444" y="4885824"/>
              <a:ext cx="264412" cy="271413"/>
            </a:xfrm>
            <a:custGeom>
              <a:avLst/>
              <a:gdLst>
                <a:gd name="T0" fmla="*/ 161 w 195"/>
                <a:gd name="T1" fmla="*/ 101 h 200"/>
                <a:gd name="T2" fmla="*/ 152 w 195"/>
                <a:gd name="T3" fmla="*/ 99 h 200"/>
                <a:gd name="T4" fmla="*/ 159 w 195"/>
                <a:gd name="T5" fmla="*/ 87 h 200"/>
                <a:gd name="T6" fmla="*/ 161 w 195"/>
                <a:gd name="T7" fmla="*/ 87 h 200"/>
                <a:gd name="T8" fmla="*/ 184 w 195"/>
                <a:gd name="T9" fmla="*/ 46 h 200"/>
                <a:gd name="T10" fmla="*/ 164 w 195"/>
                <a:gd name="T11" fmla="*/ 23 h 200"/>
                <a:gd name="T12" fmla="*/ 164 w 195"/>
                <a:gd name="T13" fmla="*/ 9 h 200"/>
                <a:gd name="T14" fmla="*/ 195 w 195"/>
                <a:gd name="T15" fmla="*/ 46 h 200"/>
                <a:gd name="T16" fmla="*/ 161 w 195"/>
                <a:gd name="T17" fmla="*/ 101 h 200"/>
                <a:gd name="T18" fmla="*/ 98 w 195"/>
                <a:gd name="T19" fmla="*/ 130 h 200"/>
                <a:gd name="T20" fmla="*/ 36 w 195"/>
                <a:gd name="T21" fmla="*/ 40 h 200"/>
                <a:gd name="T22" fmla="*/ 36 w 195"/>
                <a:gd name="T23" fmla="*/ 0 h 200"/>
                <a:gd name="T24" fmla="*/ 160 w 195"/>
                <a:gd name="T25" fmla="*/ 0 h 200"/>
                <a:gd name="T26" fmla="*/ 160 w 195"/>
                <a:gd name="T27" fmla="*/ 40 h 200"/>
                <a:gd name="T28" fmla="*/ 98 w 195"/>
                <a:gd name="T29" fmla="*/ 130 h 200"/>
                <a:gd name="T30" fmla="*/ 67 w 195"/>
                <a:gd name="T31" fmla="*/ 12 h 200"/>
                <a:gd name="T32" fmla="*/ 52 w 195"/>
                <a:gd name="T33" fmla="*/ 12 h 200"/>
                <a:gd name="T34" fmla="*/ 99 w 195"/>
                <a:gd name="T35" fmla="*/ 119 h 200"/>
                <a:gd name="T36" fmla="*/ 67 w 195"/>
                <a:gd name="T37" fmla="*/ 12 h 200"/>
                <a:gd name="T38" fmla="*/ 34 w 195"/>
                <a:gd name="T39" fmla="*/ 87 h 200"/>
                <a:gd name="T40" fmla="*/ 36 w 195"/>
                <a:gd name="T41" fmla="*/ 87 h 200"/>
                <a:gd name="T42" fmla="*/ 43 w 195"/>
                <a:gd name="T43" fmla="*/ 99 h 200"/>
                <a:gd name="T44" fmla="*/ 34 w 195"/>
                <a:gd name="T45" fmla="*/ 101 h 200"/>
                <a:gd name="T46" fmla="*/ 0 w 195"/>
                <a:gd name="T47" fmla="*/ 46 h 200"/>
                <a:gd name="T48" fmla="*/ 31 w 195"/>
                <a:gd name="T49" fmla="*/ 9 h 200"/>
                <a:gd name="T50" fmla="*/ 31 w 195"/>
                <a:gd name="T51" fmla="*/ 23 h 200"/>
                <a:gd name="T52" fmla="*/ 11 w 195"/>
                <a:gd name="T53" fmla="*/ 46 h 200"/>
                <a:gd name="T54" fmla="*/ 34 w 195"/>
                <a:gd name="T55" fmla="*/ 87 h 200"/>
                <a:gd name="T56" fmla="*/ 87 w 195"/>
                <a:gd name="T57" fmla="*/ 147 h 200"/>
                <a:gd name="T58" fmla="*/ 97 w 195"/>
                <a:gd name="T59" fmla="*/ 136 h 200"/>
                <a:gd name="T60" fmla="*/ 108 w 195"/>
                <a:gd name="T61" fmla="*/ 147 h 200"/>
                <a:gd name="T62" fmla="*/ 97 w 195"/>
                <a:gd name="T63" fmla="*/ 157 h 200"/>
                <a:gd name="T64" fmla="*/ 87 w 195"/>
                <a:gd name="T65" fmla="*/ 147 h 200"/>
                <a:gd name="T66" fmla="*/ 128 w 195"/>
                <a:gd name="T67" fmla="*/ 170 h 200"/>
                <a:gd name="T68" fmla="*/ 118 w 195"/>
                <a:gd name="T69" fmla="*/ 180 h 200"/>
                <a:gd name="T70" fmla="*/ 78 w 195"/>
                <a:gd name="T71" fmla="*/ 180 h 200"/>
                <a:gd name="T72" fmla="*/ 68 w 195"/>
                <a:gd name="T73" fmla="*/ 170 h 200"/>
                <a:gd name="T74" fmla="*/ 78 w 195"/>
                <a:gd name="T75" fmla="*/ 160 h 200"/>
                <a:gd name="T76" fmla="*/ 118 w 195"/>
                <a:gd name="T77" fmla="*/ 160 h 200"/>
                <a:gd name="T78" fmla="*/ 128 w 195"/>
                <a:gd name="T79" fmla="*/ 170 h 200"/>
                <a:gd name="T80" fmla="*/ 58 w 195"/>
                <a:gd name="T81" fmla="*/ 184 h 200"/>
                <a:gd name="T82" fmla="*/ 134 w 195"/>
                <a:gd name="T83" fmla="*/ 184 h 200"/>
                <a:gd name="T84" fmla="*/ 144 w 195"/>
                <a:gd name="T85" fmla="*/ 200 h 200"/>
                <a:gd name="T86" fmla="*/ 48 w 195"/>
                <a:gd name="T87" fmla="*/ 200 h 200"/>
                <a:gd name="T88" fmla="*/ 58 w 195"/>
                <a:gd name="T89" fmla="*/ 18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5" h="200">
                  <a:moveTo>
                    <a:pt x="161" y="101"/>
                  </a:moveTo>
                  <a:cubicBezTo>
                    <a:pt x="158" y="101"/>
                    <a:pt x="155" y="100"/>
                    <a:pt x="152" y="99"/>
                  </a:cubicBezTo>
                  <a:cubicBezTo>
                    <a:pt x="155" y="96"/>
                    <a:pt x="157" y="92"/>
                    <a:pt x="159" y="87"/>
                  </a:cubicBezTo>
                  <a:cubicBezTo>
                    <a:pt x="159" y="87"/>
                    <a:pt x="160" y="87"/>
                    <a:pt x="161" y="87"/>
                  </a:cubicBezTo>
                  <a:cubicBezTo>
                    <a:pt x="176" y="87"/>
                    <a:pt x="184" y="64"/>
                    <a:pt x="184" y="46"/>
                  </a:cubicBezTo>
                  <a:cubicBezTo>
                    <a:pt x="184" y="31"/>
                    <a:pt x="175" y="23"/>
                    <a:pt x="164" y="23"/>
                  </a:cubicBezTo>
                  <a:cubicBezTo>
                    <a:pt x="164" y="18"/>
                    <a:pt x="164" y="13"/>
                    <a:pt x="164" y="9"/>
                  </a:cubicBezTo>
                  <a:cubicBezTo>
                    <a:pt x="181" y="9"/>
                    <a:pt x="195" y="23"/>
                    <a:pt x="195" y="46"/>
                  </a:cubicBezTo>
                  <a:cubicBezTo>
                    <a:pt x="195" y="71"/>
                    <a:pt x="182" y="101"/>
                    <a:pt x="161" y="101"/>
                  </a:cubicBezTo>
                  <a:close/>
                  <a:moveTo>
                    <a:pt x="98" y="130"/>
                  </a:moveTo>
                  <a:cubicBezTo>
                    <a:pt x="65" y="130"/>
                    <a:pt x="36" y="90"/>
                    <a:pt x="36" y="40"/>
                  </a:cubicBezTo>
                  <a:cubicBezTo>
                    <a:pt x="36" y="37"/>
                    <a:pt x="36" y="3"/>
                    <a:pt x="36" y="0"/>
                  </a:cubicBezTo>
                  <a:cubicBezTo>
                    <a:pt x="160" y="0"/>
                    <a:pt x="160" y="0"/>
                    <a:pt x="160" y="0"/>
                  </a:cubicBezTo>
                  <a:cubicBezTo>
                    <a:pt x="160" y="3"/>
                    <a:pt x="160" y="37"/>
                    <a:pt x="160" y="40"/>
                  </a:cubicBezTo>
                  <a:cubicBezTo>
                    <a:pt x="160" y="90"/>
                    <a:pt x="131" y="130"/>
                    <a:pt x="98" y="130"/>
                  </a:cubicBezTo>
                  <a:close/>
                  <a:moveTo>
                    <a:pt x="67" y="12"/>
                  </a:moveTo>
                  <a:cubicBezTo>
                    <a:pt x="52" y="12"/>
                    <a:pt x="52" y="12"/>
                    <a:pt x="52" y="12"/>
                  </a:cubicBezTo>
                  <a:cubicBezTo>
                    <a:pt x="52" y="12"/>
                    <a:pt x="50" y="116"/>
                    <a:pt x="99" y="119"/>
                  </a:cubicBezTo>
                  <a:cubicBezTo>
                    <a:pt x="62" y="92"/>
                    <a:pt x="67" y="12"/>
                    <a:pt x="67" y="12"/>
                  </a:cubicBezTo>
                  <a:close/>
                  <a:moveTo>
                    <a:pt x="34" y="87"/>
                  </a:moveTo>
                  <a:cubicBezTo>
                    <a:pt x="35" y="87"/>
                    <a:pt x="36" y="87"/>
                    <a:pt x="36" y="87"/>
                  </a:cubicBezTo>
                  <a:cubicBezTo>
                    <a:pt x="38" y="92"/>
                    <a:pt x="40" y="96"/>
                    <a:pt x="43" y="99"/>
                  </a:cubicBezTo>
                  <a:cubicBezTo>
                    <a:pt x="40" y="100"/>
                    <a:pt x="37" y="101"/>
                    <a:pt x="34" y="101"/>
                  </a:cubicBezTo>
                  <a:cubicBezTo>
                    <a:pt x="13" y="101"/>
                    <a:pt x="0" y="71"/>
                    <a:pt x="0" y="46"/>
                  </a:cubicBezTo>
                  <a:cubicBezTo>
                    <a:pt x="0" y="23"/>
                    <a:pt x="14" y="9"/>
                    <a:pt x="31" y="9"/>
                  </a:cubicBezTo>
                  <a:cubicBezTo>
                    <a:pt x="31" y="13"/>
                    <a:pt x="31" y="18"/>
                    <a:pt x="31" y="23"/>
                  </a:cubicBezTo>
                  <a:cubicBezTo>
                    <a:pt x="20" y="23"/>
                    <a:pt x="11" y="31"/>
                    <a:pt x="11" y="46"/>
                  </a:cubicBezTo>
                  <a:cubicBezTo>
                    <a:pt x="11" y="64"/>
                    <a:pt x="19" y="87"/>
                    <a:pt x="34" y="87"/>
                  </a:cubicBezTo>
                  <a:close/>
                  <a:moveTo>
                    <a:pt x="87" y="147"/>
                  </a:moveTo>
                  <a:cubicBezTo>
                    <a:pt x="87" y="141"/>
                    <a:pt x="91" y="136"/>
                    <a:pt x="97" y="136"/>
                  </a:cubicBezTo>
                  <a:cubicBezTo>
                    <a:pt x="103" y="136"/>
                    <a:pt x="108" y="141"/>
                    <a:pt x="108" y="147"/>
                  </a:cubicBezTo>
                  <a:cubicBezTo>
                    <a:pt x="108" y="153"/>
                    <a:pt x="103" y="157"/>
                    <a:pt x="97" y="157"/>
                  </a:cubicBezTo>
                  <a:cubicBezTo>
                    <a:pt x="91" y="157"/>
                    <a:pt x="87" y="153"/>
                    <a:pt x="87" y="147"/>
                  </a:cubicBezTo>
                  <a:close/>
                  <a:moveTo>
                    <a:pt x="128" y="170"/>
                  </a:moveTo>
                  <a:cubicBezTo>
                    <a:pt x="128" y="176"/>
                    <a:pt x="123" y="180"/>
                    <a:pt x="118" y="180"/>
                  </a:cubicBezTo>
                  <a:cubicBezTo>
                    <a:pt x="78" y="180"/>
                    <a:pt x="78" y="180"/>
                    <a:pt x="78" y="180"/>
                  </a:cubicBezTo>
                  <a:cubicBezTo>
                    <a:pt x="72" y="180"/>
                    <a:pt x="68" y="176"/>
                    <a:pt x="68" y="170"/>
                  </a:cubicBezTo>
                  <a:cubicBezTo>
                    <a:pt x="68" y="165"/>
                    <a:pt x="72" y="160"/>
                    <a:pt x="78" y="160"/>
                  </a:cubicBezTo>
                  <a:cubicBezTo>
                    <a:pt x="118" y="160"/>
                    <a:pt x="118" y="160"/>
                    <a:pt x="118" y="160"/>
                  </a:cubicBezTo>
                  <a:cubicBezTo>
                    <a:pt x="123" y="160"/>
                    <a:pt x="128" y="165"/>
                    <a:pt x="128" y="170"/>
                  </a:cubicBezTo>
                  <a:close/>
                  <a:moveTo>
                    <a:pt x="58" y="184"/>
                  </a:moveTo>
                  <a:cubicBezTo>
                    <a:pt x="134" y="184"/>
                    <a:pt x="134" y="184"/>
                    <a:pt x="134" y="184"/>
                  </a:cubicBezTo>
                  <a:cubicBezTo>
                    <a:pt x="143" y="184"/>
                    <a:pt x="144" y="195"/>
                    <a:pt x="144" y="200"/>
                  </a:cubicBezTo>
                  <a:cubicBezTo>
                    <a:pt x="102" y="200"/>
                    <a:pt x="88" y="200"/>
                    <a:pt x="48" y="200"/>
                  </a:cubicBezTo>
                  <a:cubicBezTo>
                    <a:pt x="48" y="195"/>
                    <a:pt x="48" y="184"/>
                    <a:pt x="58" y="184"/>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5" name="圆角矩形 14"/>
            <p:cNvSpPr/>
            <p:nvPr/>
          </p:nvSpPr>
          <p:spPr>
            <a:xfrm>
              <a:off x="4096097" y="2304594"/>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3" name="Freeform 13"/>
            <p:cNvSpPr>
              <a:spLocks noEditPoints="1"/>
            </p:cNvSpPr>
            <p:nvPr/>
          </p:nvSpPr>
          <p:spPr bwMode="auto">
            <a:xfrm>
              <a:off x="3948279" y="4900918"/>
              <a:ext cx="280384" cy="227389"/>
            </a:xfrm>
            <a:custGeom>
              <a:avLst/>
              <a:gdLst>
                <a:gd name="T0" fmla="*/ 234 w 470"/>
                <a:gd name="T1" fmla="*/ 381 h 381"/>
                <a:gd name="T2" fmla="*/ 0 w 470"/>
                <a:gd name="T3" fmla="*/ 119 h 381"/>
                <a:gd name="T4" fmla="*/ 87 w 470"/>
                <a:gd name="T5" fmla="*/ 0 h 381"/>
                <a:gd name="T6" fmla="*/ 380 w 470"/>
                <a:gd name="T7" fmla="*/ 0 h 381"/>
                <a:gd name="T8" fmla="*/ 470 w 470"/>
                <a:gd name="T9" fmla="*/ 119 h 381"/>
                <a:gd name="T10" fmla="*/ 234 w 470"/>
                <a:gd name="T11" fmla="*/ 381 h 381"/>
                <a:gd name="T12" fmla="*/ 300 w 470"/>
                <a:gd name="T13" fmla="*/ 152 h 381"/>
                <a:gd name="T14" fmla="*/ 234 w 470"/>
                <a:gd name="T15" fmla="*/ 161 h 381"/>
                <a:gd name="T16" fmla="*/ 170 w 470"/>
                <a:gd name="T17" fmla="*/ 152 h 381"/>
                <a:gd name="T18" fmla="*/ 234 w 470"/>
                <a:gd name="T19" fmla="*/ 291 h 381"/>
                <a:gd name="T20" fmla="*/ 300 w 470"/>
                <a:gd name="T21" fmla="*/ 152 h 381"/>
                <a:gd name="T22" fmla="*/ 331 w 470"/>
                <a:gd name="T23" fmla="*/ 145 h 381"/>
                <a:gd name="T24" fmla="*/ 267 w 470"/>
                <a:gd name="T25" fmla="*/ 286 h 381"/>
                <a:gd name="T26" fmla="*/ 395 w 470"/>
                <a:gd name="T27" fmla="*/ 135 h 381"/>
                <a:gd name="T28" fmla="*/ 331 w 470"/>
                <a:gd name="T29" fmla="*/ 145 h 381"/>
                <a:gd name="T30" fmla="*/ 203 w 470"/>
                <a:gd name="T31" fmla="*/ 286 h 381"/>
                <a:gd name="T32" fmla="*/ 137 w 470"/>
                <a:gd name="T33" fmla="*/ 145 h 381"/>
                <a:gd name="T34" fmla="*/ 73 w 470"/>
                <a:gd name="T35" fmla="*/ 135 h 381"/>
                <a:gd name="T36" fmla="*/ 203 w 470"/>
                <a:gd name="T37" fmla="*/ 286 h 381"/>
                <a:gd name="T38" fmla="*/ 69 w 470"/>
                <a:gd name="T39" fmla="*/ 104 h 381"/>
                <a:gd name="T40" fmla="*/ 168 w 470"/>
                <a:gd name="T41" fmla="*/ 121 h 381"/>
                <a:gd name="T42" fmla="*/ 170 w 470"/>
                <a:gd name="T43" fmla="*/ 119 h 381"/>
                <a:gd name="T44" fmla="*/ 147 w 470"/>
                <a:gd name="T45" fmla="*/ 119 h 381"/>
                <a:gd name="T46" fmla="*/ 109 w 470"/>
                <a:gd name="T47" fmla="*/ 55 h 381"/>
                <a:gd name="T48" fmla="*/ 69 w 470"/>
                <a:gd name="T49" fmla="*/ 104 h 381"/>
                <a:gd name="T50" fmla="*/ 132 w 470"/>
                <a:gd name="T51" fmla="*/ 45 h 381"/>
                <a:gd name="T52" fmla="*/ 173 w 470"/>
                <a:gd name="T53" fmla="*/ 114 h 381"/>
                <a:gd name="T54" fmla="*/ 220 w 470"/>
                <a:gd name="T55" fmla="*/ 45 h 381"/>
                <a:gd name="T56" fmla="*/ 132 w 470"/>
                <a:gd name="T57" fmla="*/ 45 h 381"/>
                <a:gd name="T58" fmla="*/ 194 w 470"/>
                <a:gd name="T59" fmla="*/ 126 h 381"/>
                <a:gd name="T60" fmla="*/ 234 w 470"/>
                <a:gd name="T61" fmla="*/ 133 h 381"/>
                <a:gd name="T62" fmla="*/ 274 w 470"/>
                <a:gd name="T63" fmla="*/ 126 h 381"/>
                <a:gd name="T64" fmla="*/ 234 w 470"/>
                <a:gd name="T65" fmla="*/ 67 h 381"/>
                <a:gd name="T66" fmla="*/ 194 w 470"/>
                <a:gd name="T67" fmla="*/ 126 h 381"/>
                <a:gd name="T68" fmla="*/ 248 w 470"/>
                <a:gd name="T69" fmla="*/ 45 h 381"/>
                <a:gd name="T70" fmla="*/ 295 w 470"/>
                <a:gd name="T71" fmla="*/ 114 h 381"/>
                <a:gd name="T72" fmla="*/ 338 w 470"/>
                <a:gd name="T73" fmla="*/ 45 h 381"/>
                <a:gd name="T74" fmla="*/ 248 w 470"/>
                <a:gd name="T75" fmla="*/ 45 h 381"/>
                <a:gd name="T76" fmla="*/ 359 w 470"/>
                <a:gd name="T77" fmla="*/ 55 h 381"/>
                <a:gd name="T78" fmla="*/ 321 w 470"/>
                <a:gd name="T79" fmla="*/ 119 h 381"/>
                <a:gd name="T80" fmla="*/ 298 w 470"/>
                <a:gd name="T81" fmla="*/ 119 h 381"/>
                <a:gd name="T82" fmla="*/ 300 w 470"/>
                <a:gd name="T83" fmla="*/ 121 h 381"/>
                <a:gd name="T84" fmla="*/ 399 w 470"/>
                <a:gd name="T85" fmla="*/ 104 h 381"/>
                <a:gd name="T86" fmla="*/ 359 w 470"/>
                <a:gd name="T87" fmla="*/ 55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0" h="381">
                  <a:moveTo>
                    <a:pt x="234" y="381"/>
                  </a:moveTo>
                  <a:lnTo>
                    <a:pt x="0" y="119"/>
                  </a:lnTo>
                  <a:lnTo>
                    <a:pt x="87" y="0"/>
                  </a:lnTo>
                  <a:lnTo>
                    <a:pt x="380" y="0"/>
                  </a:lnTo>
                  <a:lnTo>
                    <a:pt x="470" y="119"/>
                  </a:lnTo>
                  <a:lnTo>
                    <a:pt x="234" y="381"/>
                  </a:lnTo>
                  <a:close/>
                  <a:moveTo>
                    <a:pt x="300" y="152"/>
                  </a:moveTo>
                  <a:lnTo>
                    <a:pt x="234" y="161"/>
                  </a:lnTo>
                  <a:lnTo>
                    <a:pt x="170" y="152"/>
                  </a:lnTo>
                  <a:lnTo>
                    <a:pt x="234" y="291"/>
                  </a:lnTo>
                  <a:lnTo>
                    <a:pt x="300" y="152"/>
                  </a:lnTo>
                  <a:close/>
                  <a:moveTo>
                    <a:pt x="331" y="145"/>
                  </a:moveTo>
                  <a:lnTo>
                    <a:pt x="267" y="286"/>
                  </a:lnTo>
                  <a:lnTo>
                    <a:pt x="395" y="135"/>
                  </a:lnTo>
                  <a:lnTo>
                    <a:pt x="331" y="145"/>
                  </a:lnTo>
                  <a:close/>
                  <a:moveTo>
                    <a:pt x="203" y="286"/>
                  </a:moveTo>
                  <a:lnTo>
                    <a:pt x="137" y="145"/>
                  </a:lnTo>
                  <a:lnTo>
                    <a:pt x="73" y="135"/>
                  </a:lnTo>
                  <a:lnTo>
                    <a:pt x="203" y="286"/>
                  </a:lnTo>
                  <a:close/>
                  <a:moveTo>
                    <a:pt x="69" y="104"/>
                  </a:moveTo>
                  <a:lnTo>
                    <a:pt x="168" y="121"/>
                  </a:lnTo>
                  <a:lnTo>
                    <a:pt x="170" y="119"/>
                  </a:lnTo>
                  <a:lnTo>
                    <a:pt x="147" y="119"/>
                  </a:lnTo>
                  <a:lnTo>
                    <a:pt x="109" y="55"/>
                  </a:lnTo>
                  <a:lnTo>
                    <a:pt x="69" y="104"/>
                  </a:lnTo>
                  <a:close/>
                  <a:moveTo>
                    <a:pt x="132" y="45"/>
                  </a:moveTo>
                  <a:lnTo>
                    <a:pt x="173" y="114"/>
                  </a:lnTo>
                  <a:lnTo>
                    <a:pt x="220" y="45"/>
                  </a:lnTo>
                  <a:lnTo>
                    <a:pt x="132" y="45"/>
                  </a:lnTo>
                  <a:close/>
                  <a:moveTo>
                    <a:pt x="194" y="126"/>
                  </a:moveTo>
                  <a:lnTo>
                    <a:pt x="234" y="133"/>
                  </a:lnTo>
                  <a:lnTo>
                    <a:pt x="274" y="126"/>
                  </a:lnTo>
                  <a:lnTo>
                    <a:pt x="234" y="67"/>
                  </a:lnTo>
                  <a:lnTo>
                    <a:pt x="194" y="126"/>
                  </a:lnTo>
                  <a:close/>
                  <a:moveTo>
                    <a:pt x="248" y="45"/>
                  </a:moveTo>
                  <a:lnTo>
                    <a:pt x="295" y="114"/>
                  </a:lnTo>
                  <a:lnTo>
                    <a:pt x="338" y="45"/>
                  </a:lnTo>
                  <a:lnTo>
                    <a:pt x="248" y="45"/>
                  </a:lnTo>
                  <a:close/>
                  <a:moveTo>
                    <a:pt x="359" y="55"/>
                  </a:moveTo>
                  <a:lnTo>
                    <a:pt x="321" y="119"/>
                  </a:lnTo>
                  <a:lnTo>
                    <a:pt x="298" y="119"/>
                  </a:lnTo>
                  <a:lnTo>
                    <a:pt x="300" y="121"/>
                  </a:lnTo>
                  <a:lnTo>
                    <a:pt x="399" y="104"/>
                  </a:lnTo>
                  <a:lnTo>
                    <a:pt x="359" y="55"/>
                  </a:ln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3" name="圆角矩形 12"/>
            <p:cNvSpPr/>
            <p:nvPr/>
          </p:nvSpPr>
          <p:spPr>
            <a:xfrm>
              <a:off x="1630364" y="230649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6" name="Freeform 18"/>
            <p:cNvSpPr>
              <a:spLocks noEditPoints="1"/>
            </p:cNvSpPr>
            <p:nvPr/>
          </p:nvSpPr>
          <p:spPr bwMode="auto">
            <a:xfrm>
              <a:off x="1494432" y="4858147"/>
              <a:ext cx="287675" cy="282860"/>
            </a:xfrm>
            <a:custGeom>
              <a:avLst/>
              <a:gdLst>
                <a:gd name="T0" fmla="*/ 197 w 197"/>
                <a:gd name="T1" fmla="*/ 95 h 194"/>
                <a:gd name="T2" fmla="*/ 138 w 197"/>
                <a:gd name="T3" fmla="*/ 89 h 194"/>
                <a:gd name="T4" fmla="*/ 100 w 197"/>
                <a:gd name="T5" fmla="*/ 76 h 194"/>
                <a:gd name="T6" fmla="*/ 100 w 197"/>
                <a:gd name="T7" fmla="*/ 172 h 194"/>
                <a:gd name="T8" fmla="*/ 84 w 197"/>
                <a:gd name="T9" fmla="*/ 172 h 194"/>
                <a:gd name="T10" fmla="*/ 84 w 197"/>
                <a:gd name="T11" fmla="*/ 0 h 194"/>
                <a:gd name="T12" fmla="*/ 100 w 197"/>
                <a:gd name="T13" fmla="*/ 0 h 194"/>
                <a:gd name="T14" fmla="*/ 100 w 197"/>
                <a:gd name="T15" fmla="*/ 10 h 194"/>
                <a:gd name="T16" fmla="*/ 138 w 197"/>
                <a:gd name="T17" fmla="*/ 23 h 194"/>
                <a:gd name="T18" fmla="*/ 197 w 197"/>
                <a:gd name="T19" fmla="*/ 30 h 194"/>
                <a:gd name="T20" fmla="*/ 178 w 197"/>
                <a:gd name="T21" fmla="*/ 63 h 194"/>
                <a:gd name="T22" fmla="*/ 197 w 197"/>
                <a:gd name="T23" fmla="*/ 95 h 194"/>
                <a:gd name="T24" fmla="*/ 25 w 197"/>
                <a:gd name="T25" fmla="*/ 164 h 194"/>
                <a:gd name="T26" fmla="*/ 92 w 197"/>
                <a:gd name="T27" fmla="*/ 184 h 194"/>
                <a:gd name="T28" fmla="*/ 160 w 197"/>
                <a:gd name="T29" fmla="*/ 164 h 194"/>
                <a:gd name="T30" fmla="*/ 120 w 197"/>
                <a:gd name="T31" fmla="*/ 147 h 194"/>
                <a:gd name="T32" fmla="*/ 121 w 197"/>
                <a:gd name="T33" fmla="*/ 136 h 194"/>
                <a:gd name="T34" fmla="*/ 185 w 197"/>
                <a:gd name="T35" fmla="*/ 164 h 194"/>
                <a:gd name="T36" fmla="*/ 92 w 197"/>
                <a:gd name="T37" fmla="*/ 194 h 194"/>
                <a:gd name="T38" fmla="*/ 0 w 197"/>
                <a:gd name="T39" fmla="*/ 164 h 194"/>
                <a:gd name="T40" fmla="*/ 63 w 197"/>
                <a:gd name="T41" fmla="*/ 136 h 194"/>
                <a:gd name="T42" fmla="*/ 64 w 197"/>
                <a:gd name="T43" fmla="*/ 147 h 194"/>
                <a:gd name="T44" fmla="*/ 25 w 197"/>
                <a:gd name="T45" fmla="*/ 16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7" h="194">
                  <a:moveTo>
                    <a:pt x="197" y="95"/>
                  </a:moveTo>
                  <a:cubicBezTo>
                    <a:pt x="197" y="95"/>
                    <a:pt x="164" y="89"/>
                    <a:pt x="138" y="89"/>
                  </a:cubicBezTo>
                  <a:cubicBezTo>
                    <a:pt x="112" y="89"/>
                    <a:pt x="100" y="76"/>
                    <a:pt x="100" y="76"/>
                  </a:cubicBezTo>
                  <a:cubicBezTo>
                    <a:pt x="100" y="172"/>
                    <a:pt x="100" y="172"/>
                    <a:pt x="100" y="172"/>
                  </a:cubicBezTo>
                  <a:cubicBezTo>
                    <a:pt x="84" y="172"/>
                    <a:pt x="84" y="172"/>
                    <a:pt x="84" y="172"/>
                  </a:cubicBezTo>
                  <a:cubicBezTo>
                    <a:pt x="84" y="0"/>
                    <a:pt x="84" y="0"/>
                    <a:pt x="84" y="0"/>
                  </a:cubicBezTo>
                  <a:cubicBezTo>
                    <a:pt x="100" y="0"/>
                    <a:pt x="100" y="0"/>
                    <a:pt x="100" y="0"/>
                  </a:cubicBezTo>
                  <a:cubicBezTo>
                    <a:pt x="100" y="10"/>
                    <a:pt x="100" y="10"/>
                    <a:pt x="100" y="10"/>
                  </a:cubicBezTo>
                  <a:cubicBezTo>
                    <a:pt x="100" y="10"/>
                    <a:pt x="112" y="23"/>
                    <a:pt x="138" y="23"/>
                  </a:cubicBezTo>
                  <a:cubicBezTo>
                    <a:pt x="164" y="23"/>
                    <a:pt x="197" y="30"/>
                    <a:pt x="197" y="30"/>
                  </a:cubicBezTo>
                  <a:cubicBezTo>
                    <a:pt x="178" y="63"/>
                    <a:pt x="178" y="63"/>
                    <a:pt x="178" y="63"/>
                  </a:cubicBezTo>
                  <a:lnTo>
                    <a:pt x="197" y="95"/>
                  </a:lnTo>
                  <a:close/>
                  <a:moveTo>
                    <a:pt x="25" y="164"/>
                  </a:moveTo>
                  <a:cubicBezTo>
                    <a:pt x="25" y="175"/>
                    <a:pt x="59" y="184"/>
                    <a:pt x="92" y="184"/>
                  </a:cubicBezTo>
                  <a:cubicBezTo>
                    <a:pt x="126" y="184"/>
                    <a:pt x="160" y="175"/>
                    <a:pt x="160" y="164"/>
                  </a:cubicBezTo>
                  <a:cubicBezTo>
                    <a:pt x="160" y="157"/>
                    <a:pt x="142" y="150"/>
                    <a:pt x="120" y="147"/>
                  </a:cubicBezTo>
                  <a:cubicBezTo>
                    <a:pt x="121" y="136"/>
                    <a:pt x="121" y="136"/>
                    <a:pt x="121" y="136"/>
                  </a:cubicBezTo>
                  <a:cubicBezTo>
                    <a:pt x="158" y="140"/>
                    <a:pt x="185" y="151"/>
                    <a:pt x="185" y="164"/>
                  </a:cubicBezTo>
                  <a:cubicBezTo>
                    <a:pt x="185" y="181"/>
                    <a:pt x="144" y="194"/>
                    <a:pt x="92" y="194"/>
                  </a:cubicBezTo>
                  <a:cubicBezTo>
                    <a:pt x="41" y="194"/>
                    <a:pt x="0" y="181"/>
                    <a:pt x="0" y="164"/>
                  </a:cubicBezTo>
                  <a:cubicBezTo>
                    <a:pt x="0" y="151"/>
                    <a:pt x="26" y="140"/>
                    <a:pt x="63" y="136"/>
                  </a:cubicBezTo>
                  <a:cubicBezTo>
                    <a:pt x="64" y="147"/>
                    <a:pt x="64" y="147"/>
                    <a:pt x="64" y="147"/>
                  </a:cubicBezTo>
                  <a:cubicBezTo>
                    <a:pt x="42" y="150"/>
                    <a:pt x="25" y="157"/>
                    <a:pt x="25" y="164"/>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7" name="圆角矩形 16"/>
            <p:cNvSpPr/>
            <p:nvPr/>
          </p:nvSpPr>
          <p:spPr>
            <a:xfrm>
              <a:off x="9043439" y="230522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9" name="Freeform 23"/>
            <p:cNvSpPr>
              <a:spLocks noEditPoints="1"/>
            </p:cNvSpPr>
            <p:nvPr/>
          </p:nvSpPr>
          <p:spPr bwMode="auto">
            <a:xfrm>
              <a:off x="8910219" y="4878634"/>
              <a:ext cx="205171" cy="271957"/>
            </a:xfrm>
            <a:custGeom>
              <a:avLst/>
              <a:gdLst>
                <a:gd name="T0" fmla="*/ 9 w 151"/>
                <a:gd name="T1" fmla="*/ 0 h 200"/>
                <a:gd name="T2" fmla="*/ 0 w 151"/>
                <a:gd name="T3" fmla="*/ 191 h 200"/>
                <a:gd name="T4" fmla="*/ 142 w 151"/>
                <a:gd name="T5" fmla="*/ 200 h 200"/>
                <a:gd name="T6" fmla="*/ 151 w 151"/>
                <a:gd name="T7" fmla="*/ 10 h 200"/>
                <a:gd name="T8" fmla="*/ 50 w 151"/>
                <a:gd name="T9" fmla="*/ 161 h 200"/>
                <a:gd name="T10" fmla="*/ 29 w 151"/>
                <a:gd name="T11" fmla="*/ 165 h 200"/>
                <a:gd name="T12" fmla="*/ 24 w 151"/>
                <a:gd name="T13" fmla="*/ 152 h 200"/>
                <a:gd name="T14" fmla="*/ 46 w 151"/>
                <a:gd name="T15" fmla="*/ 148 h 200"/>
                <a:gd name="T16" fmla="*/ 50 w 151"/>
                <a:gd name="T17" fmla="*/ 161 h 200"/>
                <a:gd name="T18" fmla="*/ 46 w 151"/>
                <a:gd name="T19" fmla="*/ 137 h 200"/>
                <a:gd name="T20" fmla="*/ 24 w 151"/>
                <a:gd name="T21" fmla="*/ 133 h 200"/>
                <a:gd name="T22" fmla="*/ 29 w 151"/>
                <a:gd name="T23" fmla="*/ 120 h 200"/>
                <a:gd name="T24" fmla="*/ 50 w 151"/>
                <a:gd name="T25" fmla="*/ 124 h 200"/>
                <a:gd name="T26" fmla="*/ 50 w 151"/>
                <a:gd name="T27" fmla="*/ 105 h 200"/>
                <a:gd name="T28" fmla="*/ 29 w 151"/>
                <a:gd name="T29" fmla="*/ 109 h 200"/>
                <a:gd name="T30" fmla="*/ 24 w 151"/>
                <a:gd name="T31" fmla="*/ 96 h 200"/>
                <a:gd name="T32" fmla="*/ 46 w 151"/>
                <a:gd name="T33" fmla="*/ 92 h 200"/>
                <a:gd name="T34" fmla="*/ 50 w 151"/>
                <a:gd name="T35" fmla="*/ 105 h 200"/>
                <a:gd name="T36" fmla="*/ 83 w 151"/>
                <a:gd name="T37" fmla="*/ 165 h 200"/>
                <a:gd name="T38" fmla="*/ 63 w 151"/>
                <a:gd name="T39" fmla="*/ 161 h 200"/>
                <a:gd name="T40" fmla="*/ 67 w 151"/>
                <a:gd name="T41" fmla="*/ 148 h 200"/>
                <a:gd name="T42" fmla="*/ 88 w 151"/>
                <a:gd name="T43" fmla="*/ 152 h 200"/>
                <a:gd name="T44" fmla="*/ 88 w 151"/>
                <a:gd name="T45" fmla="*/ 133 h 200"/>
                <a:gd name="T46" fmla="*/ 67 w 151"/>
                <a:gd name="T47" fmla="*/ 137 h 200"/>
                <a:gd name="T48" fmla="*/ 63 w 151"/>
                <a:gd name="T49" fmla="*/ 124 h 200"/>
                <a:gd name="T50" fmla="*/ 83 w 151"/>
                <a:gd name="T51" fmla="*/ 120 h 200"/>
                <a:gd name="T52" fmla="*/ 88 w 151"/>
                <a:gd name="T53" fmla="*/ 133 h 200"/>
                <a:gd name="T54" fmla="*/ 83 w 151"/>
                <a:gd name="T55" fmla="*/ 109 h 200"/>
                <a:gd name="T56" fmla="*/ 63 w 151"/>
                <a:gd name="T57" fmla="*/ 105 h 200"/>
                <a:gd name="T58" fmla="*/ 67 w 151"/>
                <a:gd name="T59" fmla="*/ 92 h 200"/>
                <a:gd name="T60" fmla="*/ 88 w 151"/>
                <a:gd name="T61" fmla="*/ 96 h 200"/>
                <a:gd name="T62" fmla="*/ 128 w 151"/>
                <a:gd name="T63" fmla="*/ 161 h 200"/>
                <a:gd name="T64" fmla="*/ 104 w 151"/>
                <a:gd name="T65" fmla="*/ 164 h 200"/>
                <a:gd name="T66" fmla="*/ 99 w 151"/>
                <a:gd name="T67" fmla="*/ 152 h 200"/>
                <a:gd name="T68" fmla="*/ 123 w 151"/>
                <a:gd name="T69" fmla="*/ 148 h 200"/>
                <a:gd name="T70" fmla="*/ 128 w 151"/>
                <a:gd name="T71" fmla="*/ 161 h 200"/>
                <a:gd name="T72" fmla="*/ 123 w 151"/>
                <a:gd name="T73" fmla="*/ 136 h 200"/>
                <a:gd name="T74" fmla="*/ 99 w 151"/>
                <a:gd name="T75" fmla="*/ 133 h 200"/>
                <a:gd name="T76" fmla="*/ 104 w 151"/>
                <a:gd name="T77" fmla="*/ 120 h 200"/>
                <a:gd name="T78" fmla="*/ 128 w 151"/>
                <a:gd name="T79" fmla="*/ 124 h 200"/>
                <a:gd name="T80" fmla="*/ 128 w 151"/>
                <a:gd name="T81" fmla="*/ 105 h 200"/>
                <a:gd name="T82" fmla="*/ 104 w 151"/>
                <a:gd name="T83" fmla="*/ 108 h 200"/>
                <a:gd name="T84" fmla="*/ 99 w 151"/>
                <a:gd name="T85" fmla="*/ 96 h 200"/>
                <a:gd name="T86" fmla="*/ 123 w 151"/>
                <a:gd name="T87" fmla="*/ 92 h 200"/>
                <a:gd name="T88" fmla="*/ 128 w 151"/>
                <a:gd name="T89" fmla="*/ 105 h 200"/>
                <a:gd name="T90" fmla="*/ 103 w 151"/>
                <a:gd name="T91" fmla="*/ 72 h 200"/>
                <a:gd name="T92" fmla="*/ 103 w 151"/>
                <a:gd name="T93" fmla="*/ 56 h 200"/>
                <a:gd name="T94" fmla="*/ 130 w 151"/>
                <a:gd name="T95" fmla="*/ 63 h 200"/>
                <a:gd name="T96" fmla="*/ 136 w 151"/>
                <a:gd name="T97" fmla="*/ 42 h 200"/>
                <a:gd name="T98" fmla="*/ 22 w 151"/>
                <a:gd name="T99" fmla="*/ 48 h 200"/>
                <a:gd name="T100" fmla="*/ 16 w 151"/>
                <a:gd name="T101" fmla="*/ 23 h 200"/>
                <a:gd name="T102" fmla="*/ 129 w 151"/>
                <a:gd name="T103" fmla="*/ 16 h 200"/>
                <a:gd name="T104" fmla="*/ 136 w 151"/>
                <a:gd name="T105" fmla="*/ 42 h 200"/>
                <a:gd name="T106" fmla="*/ 120 w 151"/>
                <a:gd name="T107" fmla="*/ 23 h 200"/>
                <a:gd name="T108" fmla="*/ 124 w 151"/>
                <a:gd name="T109" fmla="*/ 45 h 200"/>
                <a:gd name="T110" fmla="*/ 127 w 151"/>
                <a:gd name="T111" fmla="*/ 2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1" h="200">
                  <a:moveTo>
                    <a:pt x="142" y="0"/>
                  </a:moveTo>
                  <a:cubicBezTo>
                    <a:pt x="9" y="0"/>
                    <a:pt x="9" y="0"/>
                    <a:pt x="9" y="0"/>
                  </a:cubicBezTo>
                  <a:cubicBezTo>
                    <a:pt x="4" y="0"/>
                    <a:pt x="0" y="4"/>
                    <a:pt x="0" y="10"/>
                  </a:cubicBezTo>
                  <a:cubicBezTo>
                    <a:pt x="0" y="191"/>
                    <a:pt x="0" y="191"/>
                    <a:pt x="0" y="191"/>
                  </a:cubicBezTo>
                  <a:cubicBezTo>
                    <a:pt x="0" y="196"/>
                    <a:pt x="4" y="200"/>
                    <a:pt x="9" y="200"/>
                  </a:cubicBezTo>
                  <a:cubicBezTo>
                    <a:pt x="142" y="200"/>
                    <a:pt x="142" y="200"/>
                    <a:pt x="142" y="200"/>
                  </a:cubicBezTo>
                  <a:cubicBezTo>
                    <a:pt x="147" y="200"/>
                    <a:pt x="151" y="196"/>
                    <a:pt x="151" y="191"/>
                  </a:cubicBezTo>
                  <a:cubicBezTo>
                    <a:pt x="151" y="10"/>
                    <a:pt x="151" y="10"/>
                    <a:pt x="151" y="10"/>
                  </a:cubicBezTo>
                  <a:cubicBezTo>
                    <a:pt x="151" y="4"/>
                    <a:pt x="147" y="0"/>
                    <a:pt x="142" y="0"/>
                  </a:cubicBezTo>
                  <a:close/>
                  <a:moveTo>
                    <a:pt x="50" y="161"/>
                  </a:moveTo>
                  <a:cubicBezTo>
                    <a:pt x="50" y="163"/>
                    <a:pt x="48" y="165"/>
                    <a:pt x="46" y="165"/>
                  </a:cubicBezTo>
                  <a:cubicBezTo>
                    <a:pt x="29" y="165"/>
                    <a:pt x="29" y="165"/>
                    <a:pt x="29" y="165"/>
                  </a:cubicBezTo>
                  <a:cubicBezTo>
                    <a:pt x="26" y="165"/>
                    <a:pt x="24" y="163"/>
                    <a:pt x="24" y="161"/>
                  </a:cubicBezTo>
                  <a:cubicBezTo>
                    <a:pt x="24" y="152"/>
                    <a:pt x="24" y="152"/>
                    <a:pt x="24" y="152"/>
                  </a:cubicBezTo>
                  <a:cubicBezTo>
                    <a:pt x="24" y="150"/>
                    <a:pt x="26" y="148"/>
                    <a:pt x="29" y="148"/>
                  </a:cubicBezTo>
                  <a:cubicBezTo>
                    <a:pt x="46" y="148"/>
                    <a:pt x="46" y="148"/>
                    <a:pt x="46" y="148"/>
                  </a:cubicBezTo>
                  <a:cubicBezTo>
                    <a:pt x="48" y="148"/>
                    <a:pt x="50" y="150"/>
                    <a:pt x="50" y="152"/>
                  </a:cubicBezTo>
                  <a:lnTo>
                    <a:pt x="50" y="161"/>
                  </a:lnTo>
                  <a:close/>
                  <a:moveTo>
                    <a:pt x="50" y="133"/>
                  </a:moveTo>
                  <a:cubicBezTo>
                    <a:pt x="50" y="135"/>
                    <a:pt x="48" y="137"/>
                    <a:pt x="46" y="137"/>
                  </a:cubicBezTo>
                  <a:cubicBezTo>
                    <a:pt x="29" y="137"/>
                    <a:pt x="29" y="137"/>
                    <a:pt x="29" y="137"/>
                  </a:cubicBezTo>
                  <a:cubicBezTo>
                    <a:pt x="26" y="137"/>
                    <a:pt x="24" y="135"/>
                    <a:pt x="24" y="133"/>
                  </a:cubicBezTo>
                  <a:cubicBezTo>
                    <a:pt x="24" y="124"/>
                    <a:pt x="24" y="124"/>
                    <a:pt x="24" y="124"/>
                  </a:cubicBezTo>
                  <a:cubicBezTo>
                    <a:pt x="24" y="122"/>
                    <a:pt x="26" y="120"/>
                    <a:pt x="29" y="120"/>
                  </a:cubicBezTo>
                  <a:cubicBezTo>
                    <a:pt x="46" y="120"/>
                    <a:pt x="46" y="120"/>
                    <a:pt x="46" y="120"/>
                  </a:cubicBezTo>
                  <a:cubicBezTo>
                    <a:pt x="48" y="120"/>
                    <a:pt x="50" y="122"/>
                    <a:pt x="50" y="124"/>
                  </a:cubicBezTo>
                  <a:lnTo>
                    <a:pt x="50" y="133"/>
                  </a:lnTo>
                  <a:close/>
                  <a:moveTo>
                    <a:pt x="50" y="105"/>
                  </a:moveTo>
                  <a:cubicBezTo>
                    <a:pt x="50" y="107"/>
                    <a:pt x="48" y="109"/>
                    <a:pt x="46" y="109"/>
                  </a:cubicBezTo>
                  <a:cubicBezTo>
                    <a:pt x="29" y="109"/>
                    <a:pt x="29" y="109"/>
                    <a:pt x="29" y="109"/>
                  </a:cubicBezTo>
                  <a:cubicBezTo>
                    <a:pt x="26" y="109"/>
                    <a:pt x="24" y="107"/>
                    <a:pt x="24" y="105"/>
                  </a:cubicBezTo>
                  <a:cubicBezTo>
                    <a:pt x="24" y="96"/>
                    <a:pt x="24" y="96"/>
                    <a:pt x="24" y="96"/>
                  </a:cubicBezTo>
                  <a:cubicBezTo>
                    <a:pt x="24" y="94"/>
                    <a:pt x="26" y="92"/>
                    <a:pt x="29" y="92"/>
                  </a:cubicBezTo>
                  <a:cubicBezTo>
                    <a:pt x="46" y="92"/>
                    <a:pt x="46" y="92"/>
                    <a:pt x="46" y="92"/>
                  </a:cubicBezTo>
                  <a:cubicBezTo>
                    <a:pt x="48" y="92"/>
                    <a:pt x="50" y="94"/>
                    <a:pt x="50" y="96"/>
                  </a:cubicBezTo>
                  <a:lnTo>
                    <a:pt x="50" y="105"/>
                  </a:lnTo>
                  <a:close/>
                  <a:moveTo>
                    <a:pt x="88" y="161"/>
                  </a:moveTo>
                  <a:cubicBezTo>
                    <a:pt x="88" y="163"/>
                    <a:pt x="86" y="165"/>
                    <a:pt x="83" y="165"/>
                  </a:cubicBezTo>
                  <a:cubicBezTo>
                    <a:pt x="67" y="165"/>
                    <a:pt x="67" y="165"/>
                    <a:pt x="67" y="165"/>
                  </a:cubicBezTo>
                  <a:cubicBezTo>
                    <a:pt x="65" y="165"/>
                    <a:pt x="63" y="163"/>
                    <a:pt x="63" y="161"/>
                  </a:cubicBezTo>
                  <a:cubicBezTo>
                    <a:pt x="63" y="152"/>
                    <a:pt x="63" y="152"/>
                    <a:pt x="63" y="152"/>
                  </a:cubicBezTo>
                  <a:cubicBezTo>
                    <a:pt x="63" y="150"/>
                    <a:pt x="65" y="148"/>
                    <a:pt x="67" y="148"/>
                  </a:cubicBezTo>
                  <a:cubicBezTo>
                    <a:pt x="83" y="148"/>
                    <a:pt x="83" y="148"/>
                    <a:pt x="83" y="148"/>
                  </a:cubicBezTo>
                  <a:cubicBezTo>
                    <a:pt x="86" y="148"/>
                    <a:pt x="88" y="150"/>
                    <a:pt x="88" y="152"/>
                  </a:cubicBezTo>
                  <a:lnTo>
                    <a:pt x="88" y="161"/>
                  </a:lnTo>
                  <a:close/>
                  <a:moveTo>
                    <a:pt x="88" y="133"/>
                  </a:moveTo>
                  <a:cubicBezTo>
                    <a:pt x="88" y="135"/>
                    <a:pt x="86" y="137"/>
                    <a:pt x="83" y="137"/>
                  </a:cubicBezTo>
                  <a:cubicBezTo>
                    <a:pt x="67" y="137"/>
                    <a:pt x="67" y="137"/>
                    <a:pt x="67" y="137"/>
                  </a:cubicBezTo>
                  <a:cubicBezTo>
                    <a:pt x="65" y="137"/>
                    <a:pt x="63" y="135"/>
                    <a:pt x="63" y="133"/>
                  </a:cubicBezTo>
                  <a:cubicBezTo>
                    <a:pt x="63" y="124"/>
                    <a:pt x="63" y="124"/>
                    <a:pt x="63" y="124"/>
                  </a:cubicBezTo>
                  <a:cubicBezTo>
                    <a:pt x="63" y="122"/>
                    <a:pt x="65" y="120"/>
                    <a:pt x="67" y="120"/>
                  </a:cubicBezTo>
                  <a:cubicBezTo>
                    <a:pt x="83" y="120"/>
                    <a:pt x="83" y="120"/>
                    <a:pt x="83" y="120"/>
                  </a:cubicBezTo>
                  <a:cubicBezTo>
                    <a:pt x="86" y="120"/>
                    <a:pt x="88" y="122"/>
                    <a:pt x="88" y="124"/>
                  </a:cubicBezTo>
                  <a:lnTo>
                    <a:pt x="88" y="133"/>
                  </a:lnTo>
                  <a:close/>
                  <a:moveTo>
                    <a:pt x="88" y="105"/>
                  </a:moveTo>
                  <a:cubicBezTo>
                    <a:pt x="88" y="107"/>
                    <a:pt x="86" y="109"/>
                    <a:pt x="83" y="109"/>
                  </a:cubicBezTo>
                  <a:cubicBezTo>
                    <a:pt x="67" y="109"/>
                    <a:pt x="67" y="109"/>
                    <a:pt x="67" y="109"/>
                  </a:cubicBezTo>
                  <a:cubicBezTo>
                    <a:pt x="65" y="109"/>
                    <a:pt x="63" y="107"/>
                    <a:pt x="63" y="105"/>
                  </a:cubicBezTo>
                  <a:cubicBezTo>
                    <a:pt x="63" y="96"/>
                    <a:pt x="63" y="96"/>
                    <a:pt x="63" y="96"/>
                  </a:cubicBezTo>
                  <a:cubicBezTo>
                    <a:pt x="63" y="94"/>
                    <a:pt x="65" y="92"/>
                    <a:pt x="67" y="92"/>
                  </a:cubicBezTo>
                  <a:cubicBezTo>
                    <a:pt x="83" y="92"/>
                    <a:pt x="83" y="92"/>
                    <a:pt x="83" y="92"/>
                  </a:cubicBezTo>
                  <a:cubicBezTo>
                    <a:pt x="86" y="92"/>
                    <a:pt x="88" y="94"/>
                    <a:pt x="88" y="96"/>
                  </a:cubicBezTo>
                  <a:lnTo>
                    <a:pt x="88" y="105"/>
                  </a:lnTo>
                  <a:close/>
                  <a:moveTo>
                    <a:pt x="128" y="161"/>
                  </a:moveTo>
                  <a:cubicBezTo>
                    <a:pt x="128" y="163"/>
                    <a:pt x="125" y="164"/>
                    <a:pt x="123" y="164"/>
                  </a:cubicBezTo>
                  <a:cubicBezTo>
                    <a:pt x="104" y="164"/>
                    <a:pt x="104" y="164"/>
                    <a:pt x="104" y="164"/>
                  </a:cubicBezTo>
                  <a:cubicBezTo>
                    <a:pt x="102" y="164"/>
                    <a:pt x="99" y="163"/>
                    <a:pt x="99" y="161"/>
                  </a:cubicBezTo>
                  <a:cubicBezTo>
                    <a:pt x="99" y="152"/>
                    <a:pt x="99" y="152"/>
                    <a:pt x="99" y="152"/>
                  </a:cubicBezTo>
                  <a:cubicBezTo>
                    <a:pt x="99" y="150"/>
                    <a:pt x="102" y="148"/>
                    <a:pt x="104" y="148"/>
                  </a:cubicBezTo>
                  <a:cubicBezTo>
                    <a:pt x="123" y="148"/>
                    <a:pt x="123" y="148"/>
                    <a:pt x="123" y="148"/>
                  </a:cubicBezTo>
                  <a:cubicBezTo>
                    <a:pt x="125" y="148"/>
                    <a:pt x="128" y="150"/>
                    <a:pt x="128" y="152"/>
                  </a:cubicBezTo>
                  <a:lnTo>
                    <a:pt x="128" y="161"/>
                  </a:lnTo>
                  <a:close/>
                  <a:moveTo>
                    <a:pt x="128" y="133"/>
                  </a:moveTo>
                  <a:cubicBezTo>
                    <a:pt x="128" y="135"/>
                    <a:pt x="125" y="136"/>
                    <a:pt x="123" y="136"/>
                  </a:cubicBezTo>
                  <a:cubicBezTo>
                    <a:pt x="104" y="136"/>
                    <a:pt x="104" y="136"/>
                    <a:pt x="104" y="136"/>
                  </a:cubicBezTo>
                  <a:cubicBezTo>
                    <a:pt x="102" y="136"/>
                    <a:pt x="99" y="135"/>
                    <a:pt x="99" y="133"/>
                  </a:cubicBezTo>
                  <a:cubicBezTo>
                    <a:pt x="99" y="124"/>
                    <a:pt x="99" y="124"/>
                    <a:pt x="99" y="124"/>
                  </a:cubicBezTo>
                  <a:cubicBezTo>
                    <a:pt x="99" y="122"/>
                    <a:pt x="102" y="120"/>
                    <a:pt x="104" y="120"/>
                  </a:cubicBezTo>
                  <a:cubicBezTo>
                    <a:pt x="123" y="120"/>
                    <a:pt x="123" y="120"/>
                    <a:pt x="123" y="120"/>
                  </a:cubicBezTo>
                  <a:cubicBezTo>
                    <a:pt x="125" y="120"/>
                    <a:pt x="128" y="122"/>
                    <a:pt x="128" y="124"/>
                  </a:cubicBezTo>
                  <a:lnTo>
                    <a:pt x="128" y="133"/>
                  </a:lnTo>
                  <a:close/>
                  <a:moveTo>
                    <a:pt x="128" y="105"/>
                  </a:moveTo>
                  <a:cubicBezTo>
                    <a:pt x="128" y="107"/>
                    <a:pt x="125" y="108"/>
                    <a:pt x="123" y="108"/>
                  </a:cubicBezTo>
                  <a:cubicBezTo>
                    <a:pt x="104" y="108"/>
                    <a:pt x="104" y="108"/>
                    <a:pt x="104" y="108"/>
                  </a:cubicBezTo>
                  <a:cubicBezTo>
                    <a:pt x="102" y="108"/>
                    <a:pt x="99" y="107"/>
                    <a:pt x="99" y="105"/>
                  </a:cubicBezTo>
                  <a:cubicBezTo>
                    <a:pt x="99" y="96"/>
                    <a:pt x="99" y="96"/>
                    <a:pt x="99" y="96"/>
                  </a:cubicBezTo>
                  <a:cubicBezTo>
                    <a:pt x="99" y="94"/>
                    <a:pt x="102" y="92"/>
                    <a:pt x="104" y="92"/>
                  </a:cubicBezTo>
                  <a:cubicBezTo>
                    <a:pt x="123" y="92"/>
                    <a:pt x="123" y="92"/>
                    <a:pt x="123" y="92"/>
                  </a:cubicBezTo>
                  <a:cubicBezTo>
                    <a:pt x="125" y="92"/>
                    <a:pt x="128" y="94"/>
                    <a:pt x="128" y="96"/>
                  </a:cubicBezTo>
                  <a:lnTo>
                    <a:pt x="128" y="105"/>
                  </a:lnTo>
                  <a:close/>
                  <a:moveTo>
                    <a:pt x="126" y="72"/>
                  </a:moveTo>
                  <a:cubicBezTo>
                    <a:pt x="103" y="72"/>
                    <a:pt x="103" y="72"/>
                    <a:pt x="103" y="72"/>
                  </a:cubicBezTo>
                  <a:cubicBezTo>
                    <a:pt x="100" y="72"/>
                    <a:pt x="99" y="67"/>
                    <a:pt x="99" y="63"/>
                  </a:cubicBezTo>
                  <a:cubicBezTo>
                    <a:pt x="99" y="60"/>
                    <a:pt x="100" y="56"/>
                    <a:pt x="103" y="56"/>
                  </a:cubicBezTo>
                  <a:cubicBezTo>
                    <a:pt x="126" y="56"/>
                    <a:pt x="126" y="56"/>
                    <a:pt x="126" y="56"/>
                  </a:cubicBezTo>
                  <a:cubicBezTo>
                    <a:pt x="128" y="56"/>
                    <a:pt x="130" y="60"/>
                    <a:pt x="130" y="63"/>
                  </a:cubicBezTo>
                  <a:cubicBezTo>
                    <a:pt x="130" y="67"/>
                    <a:pt x="128" y="72"/>
                    <a:pt x="126" y="72"/>
                  </a:cubicBezTo>
                  <a:close/>
                  <a:moveTo>
                    <a:pt x="136" y="42"/>
                  </a:moveTo>
                  <a:cubicBezTo>
                    <a:pt x="136" y="45"/>
                    <a:pt x="133" y="48"/>
                    <a:pt x="129" y="48"/>
                  </a:cubicBezTo>
                  <a:cubicBezTo>
                    <a:pt x="22" y="48"/>
                    <a:pt x="22" y="48"/>
                    <a:pt x="22" y="48"/>
                  </a:cubicBezTo>
                  <a:cubicBezTo>
                    <a:pt x="19" y="48"/>
                    <a:pt x="16" y="45"/>
                    <a:pt x="16" y="42"/>
                  </a:cubicBezTo>
                  <a:cubicBezTo>
                    <a:pt x="16" y="23"/>
                    <a:pt x="16" y="23"/>
                    <a:pt x="16" y="23"/>
                  </a:cubicBezTo>
                  <a:cubicBezTo>
                    <a:pt x="16" y="19"/>
                    <a:pt x="19" y="16"/>
                    <a:pt x="22" y="16"/>
                  </a:cubicBezTo>
                  <a:cubicBezTo>
                    <a:pt x="129" y="16"/>
                    <a:pt x="129" y="16"/>
                    <a:pt x="129" y="16"/>
                  </a:cubicBezTo>
                  <a:cubicBezTo>
                    <a:pt x="133" y="16"/>
                    <a:pt x="136" y="19"/>
                    <a:pt x="136" y="23"/>
                  </a:cubicBezTo>
                  <a:lnTo>
                    <a:pt x="136" y="42"/>
                  </a:lnTo>
                  <a:close/>
                  <a:moveTo>
                    <a:pt x="124" y="20"/>
                  </a:moveTo>
                  <a:cubicBezTo>
                    <a:pt x="122" y="20"/>
                    <a:pt x="120" y="21"/>
                    <a:pt x="120" y="23"/>
                  </a:cubicBezTo>
                  <a:cubicBezTo>
                    <a:pt x="120" y="42"/>
                    <a:pt x="120" y="42"/>
                    <a:pt x="120" y="42"/>
                  </a:cubicBezTo>
                  <a:cubicBezTo>
                    <a:pt x="120" y="44"/>
                    <a:pt x="122" y="45"/>
                    <a:pt x="124" y="45"/>
                  </a:cubicBezTo>
                  <a:cubicBezTo>
                    <a:pt x="126" y="45"/>
                    <a:pt x="127" y="44"/>
                    <a:pt x="127" y="42"/>
                  </a:cubicBezTo>
                  <a:cubicBezTo>
                    <a:pt x="127" y="23"/>
                    <a:pt x="127" y="23"/>
                    <a:pt x="127" y="23"/>
                  </a:cubicBezTo>
                  <a:cubicBezTo>
                    <a:pt x="127" y="21"/>
                    <a:pt x="126" y="20"/>
                    <a:pt x="124" y="20"/>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4" name="TextBox 26"/>
            <p:cNvSpPr txBox="1"/>
            <p:nvPr/>
          </p:nvSpPr>
          <p:spPr>
            <a:xfrm>
              <a:off x="4570644" y="4713692"/>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5" name="TextBox 26"/>
            <p:cNvSpPr txBox="1"/>
            <p:nvPr/>
          </p:nvSpPr>
          <p:spPr>
            <a:xfrm>
              <a:off x="7041627" y="4691467"/>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7" name="TextBox 26"/>
            <p:cNvSpPr txBox="1"/>
            <p:nvPr/>
          </p:nvSpPr>
          <p:spPr>
            <a:xfrm>
              <a:off x="9410375" y="4713692"/>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8" name="矩形 47"/>
            <p:cNvSpPr/>
            <p:nvPr/>
          </p:nvSpPr>
          <p:spPr>
            <a:xfrm>
              <a:off x="1610844"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0" name="矩形 49"/>
            <p:cNvSpPr/>
            <p:nvPr/>
          </p:nvSpPr>
          <p:spPr>
            <a:xfrm>
              <a:off x="409599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1" name="矩形 50"/>
            <p:cNvSpPr/>
            <p:nvPr/>
          </p:nvSpPr>
          <p:spPr>
            <a:xfrm>
              <a:off x="652844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2" name="矩形 51"/>
            <p:cNvSpPr/>
            <p:nvPr/>
          </p:nvSpPr>
          <p:spPr>
            <a:xfrm>
              <a:off x="904344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组合 65"/>
          <p:cNvGrpSpPr/>
          <p:nvPr/>
        </p:nvGrpSpPr>
        <p:grpSpPr>
          <a:xfrm>
            <a:off x="-1372747" y="-2638961"/>
            <a:ext cx="15136630" cy="11715086"/>
            <a:chOff x="-1372747" y="-2638961"/>
            <a:chExt cx="15136630" cy="11715086"/>
          </a:xfrm>
        </p:grpSpPr>
        <p:pic>
          <p:nvPicPr>
            <p:cNvPr id="11" name="图片 10"/>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6" name="矩形 5"/>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矩形 49"/>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5" name="文本框 64"/>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2" name="组合 1"/>
          <p:cNvGrpSpPr/>
          <p:nvPr/>
        </p:nvGrpSpPr>
        <p:grpSpPr>
          <a:xfrm>
            <a:off x="4171483" y="1775111"/>
            <a:ext cx="3849035" cy="3884046"/>
            <a:chOff x="3113406" y="1692407"/>
            <a:chExt cx="5973445" cy="6027779"/>
          </a:xfrm>
        </p:grpSpPr>
        <p:sp>
          <p:nvSpPr>
            <p:cNvPr id="7" name="任意多边形 6"/>
            <p:cNvSpPr/>
            <p:nvPr/>
          </p:nvSpPr>
          <p:spPr>
            <a:xfrm rot="2700000" flipV="1">
              <a:off x="4311096" y="3804026"/>
              <a:ext cx="1520779" cy="3916160"/>
            </a:xfrm>
            <a:custGeom>
              <a:avLst/>
              <a:gdLst>
                <a:gd name="connsiteX0" fmla="*/ 1204282 w 2055930"/>
                <a:gd name="connsiteY0" fmla="*/ 77995 h 5294232"/>
                <a:gd name="connsiteX1" fmla="*/ 1970620 w 2055930"/>
                <a:gd name="connsiteY1" fmla="*/ 896414 h 5294232"/>
                <a:gd name="connsiteX2" fmla="*/ 1979972 w 2055930"/>
                <a:gd name="connsiteY2" fmla="*/ 909280 h 5294232"/>
                <a:gd name="connsiteX3" fmla="*/ 1998283 w 2055930"/>
                <a:gd name="connsiteY3" fmla="*/ 928836 h 5294232"/>
                <a:gd name="connsiteX4" fmla="*/ 1998283 w 2055930"/>
                <a:gd name="connsiteY4" fmla="*/ 1226095 h 5294232"/>
                <a:gd name="connsiteX5" fmla="*/ 1719939 w 2055930"/>
                <a:gd name="connsiteY5" fmla="*/ 1226095 h 5294232"/>
                <a:gd name="connsiteX6" fmla="*/ 1709641 w 2055930"/>
                <a:gd name="connsiteY6" fmla="*/ 1215098 h 5294232"/>
                <a:gd name="connsiteX7" fmla="*/ 1709642 w 2055930"/>
                <a:gd name="connsiteY7" fmla="*/ 3141183 h 5294232"/>
                <a:gd name="connsiteX8" fmla="*/ 1709852 w 2055930"/>
                <a:gd name="connsiteY8" fmla="*/ 3141183 h 5294232"/>
                <a:gd name="connsiteX9" fmla="*/ 1709852 w 2055930"/>
                <a:gd name="connsiteY9" fmla="*/ 5294232 h 5294232"/>
                <a:gd name="connsiteX10" fmla="*/ 345508 w 2055930"/>
                <a:gd name="connsiteY10" fmla="*/ 3929889 h 5294232"/>
                <a:gd name="connsiteX11" fmla="*/ 345508 w 2055930"/>
                <a:gd name="connsiteY11" fmla="*/ 3141183 h 5294232"/>
                <a:gd name="connsiteX12" fmla="*/ 346288 w 2055930"/>
                <a:gd name="connsiteY12" fmla="*/ 3141183 h 5294232"/>
                <a:gd name="connsiteX13" fmla="*/ 346287 w 2055930"/>
                <a:gd name="connsiteY13" fmla="*/ 1215100 h 5294232"/>
                <a:gd name="connsiteX14" fmla="*/ 335992 w 2055930"/>
                <a:gd name="connsiteY14" fmla="*/ 1226095 h 5294232"/>
                <a:gd name="connsiteX15" fmla="*/ 57647 w 2055930"/>
                <a:gd name="connsiteY15" fmla="*/ 1226095 h 5294232"/>
                <a:gd name="connsiteX16" fmla="*/ 57647 w 2055930"/>
                <a:gd name="connsiteY16" fmla="*/ 928836 h 5294232"/>
                <a:gd name="connsiteX17" fmla="*/ 75954 w 2055930"/>
                <a:gd name="connsiteY17" fmla="*/ 909284 h 5294232"/>
                <a:gd name="connsiteX18" fmla="*/ 85309 w 2055930"/>
                <a:gd name="connsiteY18" fmla="*/ 896413 h 5294232"/>
                <a:gd name="connsiteX19" fmla="*/ 851649 w 2055930"/>
                <a:gd name="connsiteY19" fmla="*/ 77995 h 5294232"/>
                <a:gd name="connsiteX20" fmla="*/ 1027965 w 2055930"/>
                <a:gd name="connsiteY20" fmla="*/ 0 h 5294232"/>
                <a:gd name="connsiteX21" fmla="*/ 1204282 w 2055930"/>
                <a:gd name="connsiteY21" fmla="*/ 77995 h 529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55930" h="5294232">
                  <a:moveTo>
                    <a:pt x="1204282" y="77995"/>
                  </a:moveTo>
                  <a:lnTo>
                    <a:pt x="1970620" y="896414"/>
                  </a:lnTo>
                  <a:lnTo>
                    <a:pt x="1979972" y="909280"/>
                  </a:lnTo>
                  <a:lnTo>
                    <a:pt x="1998283" y="928836"/>
                  </a:lnTo>
                  <a:cubicBezTo>
                    <a:pt x="2075146" y="1010922"/>
                    <a:pt x="2075146" y="1144010"/>
                    <a:pt x="1998283" y="1226095"/>
                  </a:cubicBezTo>
                  <a:cubicBezTo>
                    <a:pt x="1921420" y="1308181"/>
                    <a:pt x="1796802" y="1308181"/>
                    <a:pt x="1719939" y="1226095"/>
                  </a:cubicBezTo>
                  <a:lnTo>
                    <a:pt x="1709641" y="1215098"/>
                  </a:lnTo>
                  <a:lnTo>
                    <a:pt x="1709642" y="3141183"/>
                  </a:lnTo>
                  <a:lnTo>
                    <a:pt x="1709852" y="3141183"/>
                  </a:lnTo>
                  <a:lnTo>
                    <a:pt x="1709852" y="5294232"/>
                  </a:lnTo>
                  <a:lnTo>
                    <a:pt x="345508" y="3929889"/>
                  </a:lnTo>
                  <a:lnTo>
                    <a:pt x="345508" y="3141183"/>
                  </a:lnTo>
                  <a:lnTo>
                    <a:pt x="346288" y="3141183"/>
                  </a:lnTo>
                  <a:lnTo>
                    <a:pt x="346287" y="1215100"/>
                  </a:lnTo>
                  <a:lnTo>
                    <a:pt x="335992" y="1226095"/>
                  </a:lnTo>
                  <a:cubicBezTo>
                    <a:pt x="259128" y="1308181"/>
                    <a:pt x="134510" y="1308181"/>
                    <a:pt x="57647" y="1226095"/>
                  </a:cubicBezTo>
                  <a:cubicBezTo>
                    <a:pt x="-19216" y="1144009"/>
                    <a:pt x="-19216" y="1010922"/>
                    <a:pt x="57647" y="928836"/>
                  </a:cubicBezTo>
                  <a:lnTo>
                    <a:pt x="75954" y="909284"/>
                  </a:lnTo>
                  <a:lnTo>
                    <a:pt x="85309" y="896413"/>
                  </a:lnTo>
                  <a:lnTo>
                    <a:pt x="851649" y="77995"/>
                  </a:lnTo>
                  <a:cubicBezTo>
                    <a:pt x="900337" y="25998"/>
                    <a:pt x="964152" y="-1"/>
                    <a:pt x="1027965" y="0"/>
                  </a:cubicBezTo>
                  <a:cubicBezTo>
                    <a:pt x="1091779" y="-1"/>
                    <a:pt x="1155594" y="25998"/>
                    <a:pt x="1204282" y="7799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 name="任意多边形 3"/>
            <p:cNvSpPr/>
            <p:nvPr/>
          </p:nvSpPr>
          <p:spPr>
            <a:xfrm rot="2700000" flipH="1">
              <a:off x="6368381" y="1692407"/>
              <a:ext cx="1520779" cy="3916160"/>
            </a:xfrm>
            <a:custGeom>
              <a:avLst/>
              <a:gdLst>
                <a:gd name="connsiteX0" fmla="*/ 1204282 w 2055930"/>
                <a:gd name="connsiteY0" fmla="*/ 77995 h 5294232"/>
                <a:gd name="connsiteX1" fmla="*/ 1970620 w 2055930"/>
                <a:gd name="connsiteY1" fmla="*/ 896414 h 5294232"/>
                <a:gd name="connsiteX2" fmla="*/ 1979972 w 2055930"/>
                <a:gd name="connsiteY2" fmla="*/ 909280 h 5294232"/>
                <a:gd name="connsiteX3" fmla="*/ 1998283 w 2055930"/>
                <a:gd name="connsiteY3" fmla="*/ 928836 h 5294232"/>
                <a:gd name="connsiteX4" fmla="*/ 1998283 w 2055930"/>
                <a:gd name="connsiteY4" fmla="*/ 1226095 h 5294232"/>
                <a:gd name="connsiteX5" fmla="*/ 1719939 w 2055930"/>
                <a:gd name="connsiteY5" fmla="*/ 1226095 h 5294232"/>
                <a:gd name="connsiteX6" fmla="*/ 1709641 w 2055930"/>
                <a:gd name="connsiteY6" fmla="*/ 1215098 h 5294232"/>
                <a:gd name="connsiteX7" fmla="*/ 1709642 w 2055930"/>
                <a:gd name="connsiteY7" fmla="*/ 3141183 h 5294232"/>
                <a:gd name="connsiteX8" fmla="*/ 1709852 w 2055930"/>
                <a:gd name="connsiteY8" fmla="*/ 3141183 h 5294232"/>
                <a:gd name="connsiteX9" fmla="*/ 1709852 w 2055930"/>
                <a:gd name="connsiteY9" fmla="*/ 5294232 h 5294232"/>
                <a:gd name="connsiteX10" fmla="*/ 345508 w 2055930"/>
                <a:gd name="connsiteY10" fmla="*/ 3929889 h 5294232"/>
                <a:gd name="connsiteX11" fmla="*/ 345508 w 2055930"/>
                <a:gd name="connsiteY11" fmla="*/ 3141183 h 5294232"/>
                <a:gd name="connsiteX12" fmla="*/ 346288 w 2055930"/>
                <a:gd name="connsiteY12" fmla="*/ 3141183 h 5294232"/>
                <a:gd name="connsiteX13" fmla="*/ 346287 w 2055930"/>
                <a:gd name="connsiteY13" fmla="*/ 1215100 h 5294232"/>
                <a:gd name="connsiteX14" fmla="*/ 335992 w 2055930"/>
                <a:gd name="connsiteY14" fmla="*/ 1226095 h 5294232"/>
                <a:gd name="connsiteX15" fmla="*/ 57647 w 2055930"/>
                <a:gd name="connsiteY15" fmla="*/ 1226095 h 5294232"/>
                <a:gd name="connsiteX16" fmla="*/ 57647 w 2055930"/>
                <a:gd name="connsiteY16" fmla="*/ 928836 h 5294232"/>
                <a:gd name="connsiteX17" fmla="*/ 75954 w 2055930"/>
                <a:gd name="connsiteY17" fmla="*/ 909284 h 5294232"/>
                <a:gd name="connsiteX18" fmla="*/ 85309 w 2055930"/>
                <a:gd name="connsiteY18" fmla="*/ 896413 h 5294232"/>
                <a:gd name="connsiteX19" fmla="*/ 851649 w 2055930"/>
                <a:gd name="connsiteY19" fmla="*/ 77995 h 5294232"/>
                <a:gd name="connsiteX20" fmla="*/ 1027965 w 2055930"/>
                <a:gd name="connsiteY20" fmla="*/ 0 h 5294232"/>
                <a:gd name="connsiteX21" fmla="*/ 1204282 w 2055930"/>
                <a:gd name="connsiteY21" fmla="*/ 77995 h 529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55930" h="5294232">
                  <a:moveTo>
                    <a:pt x="1204282" y="77995"/>
                  </a:moveTo>
                  <a:lnTo>
                    <a:pt x="1970620" y="896414"/>
                  </a:lnTo>
                  <a:lnTo>
                    <a:pt x="1979972" y="909280"/>
                  </a:lnTo>
                  <a:lnTo>
                    <a:pt x="1998283" y="928836"/>
                  </a:lnTo>
                  <a:cubicBezTo>
                    <a:pt x="2075146" y="1010922"/>
                    <a:pt x="2075146" y="1144010"/>
                    <a:pt x="1998283" y="1226095"/>
                  </a:cubicBezTo>
                  <a:cubicBezTo>
                    <a:pt x="1921420" y="1308181"/>
                    <a:pt x="1796802" y="1308181"/>
                    <a:pt x="1719939" y="1226095"/>
                  </a:cubicBezTo>
                  <a:lnTo>
                    <a:pt x="1709641" y="1215098"/>
                  </a:lnTo>
                  <a:lnTo>
                    <a:pt x="1709642" y="3141183"/>
                  </a:lnTo>
                  <a:lnTo>
                    <a:pt x="1709852" y="3141183"/>
                  </a:lnTo>
                  <a:lnTo>
                    <a:pt x="1709852" y="5294232"/>
                  </a:lnTo>
                  <a:lnTo>
                    <a:pt x="345508" y="3929889"/>
                  </a:lnTo>
                  <a:lnTo>
                    <a:pt x="345508" y="3141183"/>
                  </a:lnTo>
                  <a:lnTo>
                    <a:pt x="346288" y="3141183"/>
                  </a:lnTo>
                  <a:lnTo>
                    <a:pt x="346287" y="1215100"/>
                  </a:lnTo>
                  <a:lnTo>
                    <a:pt x="335992" y="1226095"/>
                  </a:lnTo>
                  <a:cubicBezTo>
                    <a:pt x="259128" y="1308181"/>
                    <a:pt x="134510" y="1308181"/>
                    <a:pt x="57647" y="1226095"/>
                  </a:cubicBezTo>
                  <a:cubicBezTo>
                    <a:pt x="-19216" y="1144009"/>
                    <a:pt x="-19216" y="1010922"/>
                    <a:pt x="57647" y="928836"/>
                  </a:cubicBezTo>
                  <a:lnTo>
                    <a:pt x="75954" y="909284"/>
                  </a:lnTo>
                  <a:lnTo>
                    <a:pt x="85309" y="896413"/>
                  </a:lnTo>
                  <a:lnTo>
                    <a:pt x="851649" y="77995"/>
                  </a:lnTo>
                  <a:cubicBezTo>
                    <a:pt x="900337" y="25998"/>
                    <a:pt x="964152" y="-1"/>
                    <a:pt x="1027965" y="0"/>
                  </a:cubicBezTo>
                  <a:cubicBezTo>
                    <a:pt x="1091779" y="-1"/>
                    <a:pt x="1155594" y="25998"/>
                    <a:pt x="1204282" y="7799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3" name="任意多边形 2"/>
            <p:cNvSpPr/>
            <p:nvPr/>
          </p:nvSpPr>
          <p:spPr>
            <a:xfrm rot="18900000">
              <a:off x="4311589" y="1692407"/>
              <a:ext cx="1520779" cy="3916160"/>
            </a:xfrm>
            <a:custGeom>
              <a:avLst/>
              <a:gdLst>
                <a:gd name="connsiteX0" fmla="*/ 1204282 w 2055930"/>
                <a:gd name="connsiteY0" fmla="*/ 77995 h 5294232"/>
                <a:gd name="connsiteX1" fmla="*/ 1970620 w 2055930"/>
                <a:gd name="connsiteY1" fmla="*/ 896414 h 5294232"/>
                <a:gd name="connsiteX2" fmla="*/ 1979972 w 2055930"/>
                <a:gd name="connsiteY2" fmla="*/ 909280 h 5294232"/>
                <a:gd name="connsiteX3" fmla="*/ 1998283 w 2055930"/>
                <a:gd name="connsiteY3" fmla="*/ 928836 h 5294232"/>
                <a:gd name="connsiteX4" fmla="*/ 1998283 w 2055930"/>
                <a:gd name="connsiteY4" fmla="*/ 1226095 h 5294232"/>
                <a:gd name="connsiteX5" fmla="*/ 1719939 w 2055930"/>
                <a:gd name="connsiteY5" fmla="*/ 1226095 h 5294232"/>
                <a:gd name="connsiteX6" fmla="*/ 1709641 w 2055930"/>
                <a:gd name="connsiteY6" fmla="*/ 1215098 h 5294232"/>
                <a:gd name="connsiteX7" fmla="*/ 1709642 w 2055930"/>
                <a:gd name="connsiteY7" fmla="*/ 3141183 h 5294232"/>
                <a:gd name="connsiteX8" fmla="*/ 1709852 w 2055930"/>
                <a:gd name="connsiteY8" fmla="*/ 3141183 h 5294232"/>
                <a:gd name="connsiteX9" fmla="*/ 1709852 w 2055930"/>
                <a:gd name="connsiteY9" fmla="*/ 5294232 h 5294232"/>
                <a:gd name="connsiteX10" fmla="*/ 345508 w 2055930"/>
                <a:gd name="connsiteY10" fmla="*/ 3929889 h 5294232"/>
                <a:gd name="connsiteX11" fmla="*/ 345508 w 2055930"/>
                <a:gd name="connsiteY11" fmla="*/ 3141183 h 5294232"/>
                <a:gd name="connsiteX12" fmla="*/ 346288 w 2055930"/>
                <a:gd name="connsiteY12" fmla="*/ 3141183 h 5294232"/>
                <a:gd name="connsiteX13" fmla="*/ 346287 w 2055930"/>
                <a:gd name="connsiteY13" fmla="*/ 1215100 h 5294232"/>
                <a:gd name="connsiteX14" fmla="*/ 335992 w 2055930"/>
                <a:gd name="connsiteY14" fmla="*/ 1226095 h 5294232"/>
                <a:gd name="connsiteX15" fmla="*/ 57647 w 2055930"/>
                <a:gd name="connsiteY15" fmla="*/ 1226095 h 5294232"/>
                <a:gd name="connsiteX16" fmla="*/ 57647 w 2055930"/>
                <a:gd name="connsiteY16" fmla="*/ 928836 h 5294232"/>
                <a:gd name="connsiteX17" fmla="*/ 75954 w 2055930"/>
                <a:gd name="connsiteY17" fmla="*/ 909284 h 5294232"/>
                <a:gd name="connsiteX18" fmla="*/ 85309 w 2055930"/>
                <a:gd name="connsiteY18" fmla="*/ 896413 h 5294232"/>
                <a:gd name="connsiteX19" fmla="*/ 851649 w 2055930"/>
                <a:gd name="connsiteY19" fmla="*/ 77995 h 5294232"/>
                <a:gd name="connsiteX20" fmla="*/ 1027965 w 2055930"/>
                <a:gd name="connsiteY20" fmla="*/ 0 h 5294232"/>
                <a:gd name="connsiteX21" fmla="*/ 1204282 w 2055930"/>
                <a:gd name="connsiteY21" fmla="*/ 77995 h 529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55930" h="5294232">
                  <a:moveTo>
                    <a:pt x="1204282" y="77995"/>
                  </a:moveTo>
                  <a:lnTo>
                    <a:pt x="1970620" y="896414"/>
                  </a:lnTo>
                  <a:lnTo>
                    <a:pt x="1979972" y="909280"/>
                  </a:lnTo>
                  <a:lnTo>
                    <a:pt x="1998283" y="928836"/>
                  </a:lnTo>
                  <a:cubicBezTo>
                    <a:pt x="2075146" y="1010922"/>
                    <a:pt x="2075146" y="1144010"/>
                    <a:pt x="1998283" y="1226095"/>
                  </a:cubicBezTo>
                  <a:cubicBezTo>
                    <a:pt x="1921420" y="1308181"/>
                    <a:pt x="1796802" y="1308181"/>
                    <a:pt x="1719939" y="1226095"/>
                  </a:cubicBezTo>
                  <a:lnTo>
                    <a:pt x="1709641" y="1215098"/>
                  </a:lnTo>
                  <a:lnTo>
                    <a:pt x="1709642" y="3141183"/>
                  </a:lnTo>
                  <a:lnTo>
                    <a:pt x="1709852" y="3141183"/>
                  </a:lnTo>
                  <a:lnTo>
                    <a:pt x="1709852" y="5294232"/>
                  </a:lnTo>
                  <a:lnTo>
                    <a:pt x="345508" y="3929889"/>
                  </a:lnTo>
                  <a:lnTo>
                    <a:pt x="345508" y="3141183"/>
                  </a:lnTo>
                  <a:lnTo>
                    <a:pt x="346288" y="3141183"/>
                  </a:lnTo>
                  <a:lnTo>
                    <a:pt x="346287" y="1215100"/>
                  </a:lnTo>
                  <a:lnTo>
                    <a:pt x="335992" y="1226095"/>
                  </a:lnTo>
                  <a:cubicBezTo>
                    <a:pt x="259128" y="1308181"/>
                    <a:pt x="134510" y="1308181"/>
                    <a:pt x="57647" y="1226095"/>
                  </a:cubicBezTo>
                  <a:cubicBezTo>
                    <a:pt x="-19216" y="1144009"/>
                    <a:pt x="-19216" y="1010922"/>
                    <a:pt x="57647" y="928836"/>
                  </a:cubicBezTo>
                  <a:lnTo>
                    <a:pt x="75954" y="909284"/>
                  </a:lnTo>
                  <a:lnTo>
                    <a:pt x="85309" y="896413"/>
                  </a:lnTo>
                  <a:lnTo>
                    <a:pt x="851649" y="77995"/>
                  </a:lnTo>
                  <a:cubicBezTo>
                    <a:pt x="900337" y="25998"/>
                    <a:pt x="964152" y="-1"/>
                    <a:pt x="1027965" y="0"/>
                  </a:cubicBezTo>
                  <a:cubicBezTo>
                    <a:pt x="1091779" y="-1"/>
                    <a:pt x="1155594" y="25998"/>
                    <a:pt x="1204282" y="7799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8" name="任意多边形 7"/>
            <p:cNvSpPr/>
            <p:nvPr/>
          </p:nvSpPr>
          <p:spPr>
            <a:xfrm rot="18900000" flipH="1" flipV="1">
              <a:off x="6367888" y="3804026"/>
              <a:ext cx="1520779" cy="3916160"/>
            </a:xfrm>
            <a:custGeom>
              <a:avLst/>
              <a:gdLst>
                <a:gd name="connsiteX0" fmla="*/ 1204282 w 2055930"/>
                <a:gd name="connsiteY0" fmla="*/ 77995 h 5294232"/>
                <a:gd name="connsiteX1" fmla="*/ 1970620 w 2055930"/>
                <a:gd name="connsiteY1" fmla="*/ 896414 h 5294232"/>
                <a:gd name="connsiteX2" fmla="*/ 1979972 w 2055930"/>
                <a:gd name="connsiteY2" fmla="*/ 909280 h 5294232"/>
                <a:gd name="connsiteX3" fmla="*/ 1998283 w 2055930"/>
                <a:gd name="connsiteY3" fmla="*/ 928836 h 5294232"/>
                <a:gd name="connsiteX4" fmla="*/ 1998283 w 2055930"/>
                <a:gd name="connsiteY4" fmla="*/ 1226095 h 5294232"/>
                <a:gd name="connsiteX5" fmla="*/ 1719939 w 2055930"/>
                <a:gd name="connsiteY5" fmla="*/ 1226095 h 5294232"/>
                <a:gd name="connsiteX6" fmla="*/ 1709641 w 2055930"/>
                <a:gd name="connsiteY6" fmla="*/ 1215098 h 5294232"/>
                <a:gd name="connsiteX7" fmla="*/ 1709642 w 2055930"/>
                <a:gd name="connsiteY7" fmla="*/ 3141183 h 5294232"/>
                <a:gd name="connsiteX8" fmla="*/ 1709852 w 2055930"/>
                <a:gd name="connsiteY8" fmla="*/ 3141183 h 5294232"/>
                <a:gd name="connsiteX9" fmla="*/ 1709852 w 2055930"/>
                <a:gd name="connsiteY9" fmla="*/ 5294232 h 5294232"/>
                <a:gd name="connsiteX10" fmla="*/ 345508 w 2055930"/>
                <a:gd name="connsiteY10" fmla="*/ 3929889 h 5294232"/>
                <a:gd name="connsiteX11" fmla="*/ 345508 w 2055930"/>
                <a:gd name="connsiteY11" fmla="*/ 3141183 h 5294232"/>
                <a:gd name="connsiteX12" fmla="*/ 346288 w 2055930"/>
                <a:gd name="connsiteY12" fmla="*/ 3141183 h 5294232"/>
                <a:gd name="connsiteX13" fmla="*/ 346287 w 2055930"/>
                <a:gd name="connsiteY13" fmla="*/ 1215100 h 5294232"/>
                <a:gd name="connsiteX14" fmla="*/ 335992 w 2055930"/>
                <a:gd name="connsiteY14" fmla="*/ 1226095 h 5294232"/>
                <a:gd name="connsiteX15" fmla="*/ 57647 w 2055930"/>
                <a:gd name="connsiteY15" fmla="*/ 1226095 h 5294232"/>
                <a:gd name="connsiteX16" fmla="*/ 57647 w 2055930"/>
                <a:gd name="connsiteY16" fmla="*/ 928836 h 5294232"/>
                <a:gd name="connsiteX17" fmla="*/ 75954 w 2055930"/>
                <a:gd name="connsiteY17" fmla="*/ 909284 h 5294232"/>
                <a:gd name="connsiteX18" fmla="*/ 85309 w 2055930"/>
                <a:gd name="connsiteY18" fmla="*/ 896413 h 5294232"/>
                <a:gd name="connsiteX19" fmla="*/ 851649 w 2055930"/>
                <a:gd name="connsiteY19" fmla="*/ 77995 h 5294232"/>
                <a:gd name="connsiteX20" fmla="*/ 1027965 w 2055930"/>
                <a:gd name="connsiteY20" fmla="*/ 0 h 5294232"/>
                <a:gd name="connsiteX21" fmla="*/ 1204282 w 2055930"/>
                <a:gd name="connsiteY21" fmla="*/ 77995 h 529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55930" h="5294232">
                  <a:moveTo>
                    <a:pt x="1204282" y="77995"/>
                  </a:moveTo>
                  <a:lnTo>
                    <a:pt x="1970620" y="896414"/>
                  </a:lnTo>
                  <a:lnTo>
                    <a:pt x="1979972" y="909280"/>
                  </a:lnTo>
                  <a:lnTo>
                    <a:pt x="1998283" y="928836"/>
                  </a:lnTo>
                  <a:cubicBezTo>
                    <a:pt x="2075146" y="1010922"/>
                    <a:pt x="2075146" y="1144010"/>
                    <a:pt x="1998283" y="1226095"/>
                  </a:cubicBezTo>
                  <a:cubicBezTo>
                    <a:pt x="1921420" y="1308181"/>
                    <a:pt x="1796802" y="1308181"/>
                    <a:pt x="1719939" y="1226095"/>
                  </a:cubicBezTo>
                  <a:lnTo>
                    <a:pt x="1709641" y="1215098"/>
                  </a:lnTo>
                  <a:lnTo>
                    <a:pt x="1709642" y="3141183"/>
                  </a:lnTo>
                  <a:lnTo>
                    <a:pt x="1709852" y="3141183"/>
                  </a:lnTo>
                  <a:lnTo>
                    <a:pt x="1709852" y="5294232"/>
                  </a:lnTo>
                  <a:lnTo>
                    <a:pt x="345508" y="3929889"/>
                  </a:lnTo>
                  <a:lnTo>
                    <a:pt x="345508" y="3141183"/>
                  </a:lnTo>
                  <a:lnTo>
                    <a:pt x="346288" y="3141183"/>
                  </a:lnTo>
                  <a:lnTo>
                    <a:pt x="346287" y="1215100"/>
                  </a:lnTo>
                  <a:lnTo>
                    <a:pt x="335992" y="1226095"/>
                  </a:lnTo>
                  <a:cubicBezTo>
                    <a:pt x="259128" y="1308181"/>
                    <a:pt x="134510" y="1308181"/>
                    <a:pt x="57647" y="1226095"/>
                  </a:cubicBezTo>
                  <a:cubicBezTo>
                    <a:pt x="-19216" y="1144009"/>
                    <a:pt x="-19216" y="1010922"/>
                    <a:pt x="57647" y="928836"/>
                  </a:cubicBezTo>
                  <a:lnTo>
                    <a:pt x="75954" y="909284"/>
                  </a:lnTo>
                  <a:lnTo>
                    <a:pt x="85309" y="896413"/>
                  </a:lnTo>
                  <a:lnTo>
                    <a:pt x="851649" y="77995"/>
                  </a:lnTo>
                  <a:cubicBezTo>
                    <a:pt x="900337" y="25998"/>
                    <a:pt x="964152" y="-1"/>
                    <a:pt x="1027965" y="0"/>
                  </a:cubicBezTo>
                  <a:cubicBezTo>
                    <a:pt x="1091779" y="-1"/>
                    <a:pt x="1155594" y="25998"/>
                    <a:pt x="1204282" y="7799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grpSp>
      <p:grpSp>
        <p:nvGrpSpPr>
          <p:cNvPr id="57" name="组合 56"/>
          <p:cNvGrpSpPr/>
          <p:nvPr/>
        </p:nvGrpSpPr>
        <p:grpSpPr>
          <a:xfrm>
            <a:off x="1184208" y="1718847"/>
            <a:ext cx="9823584" cy="3792764"/>
            <a:chOff x="1184208" y="1834962"/>
            <a:chExt cx="9823584" cy="3792764"/>
          </a:xfrm>
        </p:grpSpPr>
        <p:grpSp>
          <p:nvGrpSpPr>
            <p:cNvPr id="53" name="组合 52"/>
            <p:cNvGrpSpPr/>
            <p:nvPr/>
          </p:nvGrpSpPr>
          <p:grpSpPr>
            <a:xfrm>
              <a:off x="1184208" y="1834962"/>
              <a:ext cx="9823584" cy="1230273"/>
              <a:chOff x="1229727" y="1834962"/>
              <a:chExt cx="9823584" cy="1230273"/>
            </a:xfrm>
          </p:grpSpPr>
          <p:sp>
            <p:nvSpPr>
              <p:cNvPr id="51" name="矩形 50"/>
              <p:cNvSpPr/>
              <p:nvPr/>
            </p:nvSpPr>
            <p:spPr>
              <a:xfrm>
                <a:off x="8181743" y="1834962"/>
                <a:ext cx="2871568"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2" name="矩形 51"/>
              <p:cNvSpPr/>
              <p:nvPr/>
            </p:nvSpPr>
            <p:spPr>
              <a:xfrm>
                <a:off x="1229727" y="1834962"/>
                <a:ext cx="2871568"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nvGrpSpPr>
            <p:cNvPr id="54" name="组合 53"/>
            <p:cNvGrpSpPr/>
            <p:nvPr/>
          </p:nvGrpSpPr>
          <p:grpSpPr>
            <a:xfrm>
              <a:off x="1184208" y="4397453"/>
              <a:ext cx="9823584" cy="1230273"/>
              <a:chOff x="1229727" y="1834962"/>
              <a:chExt cx="9823584" cy="1230273"/>
            </a:xfrm>
          </p:grpSpPr>
          <p:sp>
            <p:nvSpPr>
              <p:cNvPr id="55" name="矩形 54"/>
              <p:cNvSpPr/>
              <p:nvPr/>
            </p:nvSpPr>
            <p:spPr>
              <a:xfrm>
                <a:off x="8181743" y="1834962"/>
                <a:ext cx="2871568"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6" name="矩形 55"/>
              <p:cNvSpPr/>
              <p:nvPr/>
            </p:nvSpPr>
            <p:spPr>
              <a:xfrm>
                <a:off x="1229727" y="1834962"/>
                <a:ext cx="2871568"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grpSp>
        <p:nvGrpSpPr>
          <p:cNvPr id="64" name="组合 63"/>
          <p:cNvGrpSpPr/>
          <p:nvPr/>
        </p:nvGrpSpPr>
        <p:grpSpPr>
          <a:xfrm>
            <a:off x="4751929" y="2331014"/>
            <a:ext cx="2688143" cy="2731684"/>
            <a:chOff x="4747712" y="2331014"/>
            <a:chExt cx="2688143" cy="2731684"/>
          </a:xfrm>
        </p:grpSpPr>
        <p:grpSp>
          <p:nvGrpSpPr>
            <p:cNvPr id="60" name="组合 59"/>
            <p:cNvGrpSpPr/>
            <p:nvPr/>
          </p:nvGrpSpPr>
          <p:grpSpPr>
            <a:xfrm>
              <a:off x="4747712" y="2710711"/>
              <a:ext cx="2688143" cy="2015829"/>
              <a:chOff x="4747712" y="2709220"/>
              <a:chExt cx="2688143" cy="2015829"/>
            </a:xfrm>
          </p:grpSpPr>
          <p:sp>
            <p:nvSpPr>
              <p:cNvPr id="58" name="矩形 57"/>
              <p:cNvSpPr/>
              <p:nvPr/>
            </p:nvSpPr>
            <p:spPr>
              <a:xfrm rot="18900000">
                <a:off x="6327859" y="2709220"/>
                <a:ext cx="1107996" cy="369332"/>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bg1"/>
                  </a:solidFill>
                </a:endParaRPr>
              </a:p>
            </p:txBody>
          </p:sp>
          <p:sp>
            <p:nvSpPr>
              <p:cNvPr id="59" name="矩形 58"/>
              <p:cNvSpPr/>
              <p:nvPr/>
            </p:nvSpPr>
            <p:spPr>
              <a:xfrm rot="18900000">
                <a:off x="4747712" y="4355717"/>
                <a:ext cx="1107996" cy="369332"/>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bg1"/>
                  </a:solidFill>
                </a:endParaRPr>
              </a:p>
            </p:txBody>
          </p:sp>
        </p:grpSp>
        <p:grpSp>
          <p:nvGrpSpPr>
            <p:cNvPr id="61" name="组合 60"/>
            <p:cNvGrpSpPr/>
            <p:nvPr/>
          </p:nvGrpSpPr>
          <p:grpSpPr>
            <a:xfrm rot="5400000">
              <a:off x="4747714" y="2710713"/>
              <a:ext cx="2731684" cy="1972286"/>
              <a:chOff x="4704171" y="2709220"/>
              <a:chExt cx="2731684" cy="1972286"/>
            </a:xfrm>
          </p:grpSpPr>
          <p:sp>
            <p:nvSpPr>
              <p:cNvPr id="62" name="矩形 61"/>
              <p:cNvSpPr/>
              <p:nvPr/>
            </p:nvSpPr>
            <p:spPr>
              <a:xfrm rot="18900000">
                <a:off x="6327859" y="2709220"/>
                <a:ext cx="1107996" cy="369332"/>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bg1"/>
                  </a:solidFill>
                </a:endParaRPr>
              </a:p>
            </p:txBody>
          </p:sp>
          <p:sp>
            <p:nvSpPr>
              <p:cNvPr id="63" name="矩形 62"/>
              <p:cNvSpPr/>
              <p:nvPr/>
            </p:nvSpPr>
            <p:spPr>
              <a:xfrm rot="18900000">
                <a:off x="4704171" y="4312174"/>
                <a:ext cx="1107996" cy="369332"/>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bg1"/>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A4BCD3"/>
            </a:gs>
            <a:gs pos="100000">
              <a:srgbClr val="708FAE"/>
            </a:gs>
          </a:gsLst>
          <a:lin ang="13200000" scaled="0"/>
        </a:gradFill>
        <a:effectLst/>
      </p:bgPr>
    </p:bg>
    <p:spTree>
      <p:nvGrpSpPr>
        <p:cNvPr id="1" name=""/>
        <p:cNvGrpSpPr/>
        <p:nvPr/>
      </p:nvGrpSpPr>
      <p:grpSpPr>
        <a:xfrm>
          <a:off x="0" y="0"/>
          <a:ext cx="0" cy="0"/>
          <a:chOff x="0" y="0"/>
          <a:chExt cx="0" cy="0"/>
        </a:xfrm>
      </p:grpSpPr>
      <p:grpSp>
        <p:nvGrpSpPr>
          <p:cNvPr id="46" name="组合 45"/>
          <p:cNvGrpSpPr/>
          <p:nvPr/>
        </p:nvGrpSpPr>
        <p:grpSpPr>
          <a:xfrm>
            <a:off x="-2382669" y="-6013941"/>
            <a:ext cx="15844235" cy="16360167"/>
            <a:chOff x="-2382669" y="-6013941"/>
            <a:chExt cx="15844235" cy="16360167"/>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6315"/>
              <a:ext cx="12192000" cy="6873045"/>
            </a:xfrm>
            <a:prstGeom prst="rect">
              <a:avLst/>
            </a:prstGeom>
          </p:spPr>
        </p:pic>
        <p:sp>
          <p:nvSpPr>
            <p:cNvPr id="48" name="矩形 47"/>
            <p:cNvSpPr/>
            <p:nvPr/>
          </p:nvSpPr>
          <p:spPr>
            <a:xfrm rot="1796418">
              <a:off x="2450443" y="-6013941"/>
              <a:ext cx="3197504"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1183026">
              <a:off x="-1443928" y="-141837"/>
              <a:ext cx="3919303"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矩形 49"/>
            <p:cNvSpPr/>
            <p:nvPr/>
          </p:nvSpPr>
          <p:spPr>
            <a:xfrm rot="1297222">
              <a:off x="305207" y="4140816"/>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1" name="矩形 50"/>
            <p:cNvSpPr/>
            <p:nvPr/>
          </p:nvSpPr>
          <p:spPr>
            <a:xfrm rot="1920908">
              <a:off x="-2382669" y="823293"/>
              <a:ext cx="3722922"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2" name="矩形 51"/>
            <p:cNvSpPr/>
            <p:nvPr/>
          </p:nvSpPr>
          <p:spPr>
            <a:xfrm rot="1919701">
              <a:off x="-1042594" y="1502349"/>
              <a:ext cx="1107996" cy="6636635"/>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 space sounds very simple and then use it properly</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3" name="矩形 52"/>
            <p:cNvSpPr/>
            <p:nvPr/>
          </p:nvSpPr>
          <p:spPr>
            <a:xfrm rot="2008943">
              <a:off x="11132672" y="3765920"/>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4" name="矩形 53"/>
            <p:cNvSpPr/>
            <p:nvPr/>
          </p:nvSpPr>
          <p:spPr>
            <a:xfrm rot="1909209">
              <a:off x="10841206" y="4049223"/>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grpSp>
      <p:pic>
        <p:nvPicPr>
          <p:cNvPr id="45" name="图片 44"/>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3180802" flipH="1">
            <a:off x="1937320" y="2785695"/>
            <a:ext cx="1796312" cy="1497385"/>
          </a:xfrm>
          <a:prstGeom prst="rect">
            <a:avLst/>
          </a:prstGeom>
        </p:spPr>
      </p:pic>
      <p:grpSp>
        <p:nvGrpSpPr>
          <p:cNvPr id="8" name="组合 7"/>
          <p:cNvGrpSpPr/>
          <p:nvPr/>
        </p:nvGrpSpPr>
        <p:grpSpPr>
          <a:xfrm>
            <a:off x="6478370" y="1163750"/>
            <a:ext cx="2374005" cy="4529291"/>
            <a:chOff x="6086484" y="1282025"/>
            <a:chExt cx="2374005" cy="4529291"/>
          </a:xfrm>
        </p:grpSpPr>
        <p:grpSp>
          <p:nvGrpSpPr>
            <p:cNvPr id="3" name="组合 2"/>
            <p:cNvGrpSpPr/>
            <p:nvPr/>
          </p:nvGrpSpPr>
          <p:grpSpPr>
            <a:xfrm>
              <a:off x="6086484" y="1282025"/>
              <a:ext cx="2374005" cy="583565"/>
              <a:chOff x="6106793" y="1427168"/>
              <a:chExt cx="2374005" cy="583565"/>
            </a:xfrm>
          </p:grpSpPr>
          <p:sp>
            <p:nvSpPr>
              <p:cNvPr id="35" name="文本框 34"/>
              <p:cNvSpPr txBox="1"/>
              <p:nvPr/>
            </p:nvSpPr>
            <p:spPr>
              <a:xfrm>
                <a:off x="6106793" y="1427168"/>
                <a:ext cx="904875" cy="583565"/>
              </a:xfrm>
              <a:prstGeom prst="rect">
                <a:avLst/>
              </a:prstGeom>
              <a:noFill/>
            </p:spPr>
            <p:txBody>
              <a:bodyPr wrap="square">
                <a:spAutoFit/>
                <a:scene3d>
                  <a:camera prst="orthographicFront"/>
                  <a:lightRig rig="threePt" dir="t"/>
                </a:scene3d>
                <a:sp3d contourW="12700"/>
              </a:bodyPr>
              <a:lstStyle/>
              <a:p>
                <a:pPr algn="r">
                  <a:defRPr/>
                </a:pPr>
                <a:r>
                  <a:rPr lang="en-US" altLang="zh-CN" sz="3200" spc="300" dirty="0">
                    <a:solidFill>
                      <a:schemeClr val="tx1">
                        <a:lumMod val="75000"/>
                        <a:lumOff val="25000"/>
                      </a:schemeClr>
                    </a:solidFill>
                    <a:latin typeface="Century Gothic" panose="020B0502020202020204" pitchFamily="34" charset="0"/>
                  </a:rPr>
                  <a:t>1.1</a:t>
                </a:r>
                <a:endParaRPr lang="zh-CN" altLang="en-US" sz="3200" spc="300" dirty="0">
                  <a:solidFill>
                    <a:schemeClr val="tx1">
                      <a:lumMod val="75000"/>
                      <a:lumOff val="25000"/>
                    </a:schemeClr>
                  </a:solidFill>
                  <a:latin typeface="Century Gothic" panose="020B0502020202020204" pitchFamily="34" charset="0"/>
                </a:endParaRPr>
              </a:p>
            </p:txBody>
          </p:sp>
          <p:sp>
            <p:nvSpPr>
              <p:cNvPr id="36" name="文本框 35"/>
              <p:cNvSpPr txBox="1"/>
              <p:nvPr/>
            </p:nvSpPr>
            <p:spPr>
              <a:xfrm>
                <a:off x="7078718" y="1488723"/>
                <a:ext cx="14020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总体设计</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5" name="组合 4"/>
            <p:cNvGrpSpPr/>
            <p:nvPr/>
          </p:nvGrpSpPr>
          <p:grpSpPr>
            <a:xfrm>
              <a:off x="6197027" y="3912509"/>
              <a:ext cx="853571" cy="583565"/>
              <a:chOff x="6197027" y="3835100"/>
              <a:chExt cx="853571" cy="583565"/>
            </a:xfrm>
          </p:grpSpPr>
          <p:sp>
            <p:nvSpPr>
              <p:cNvPr id="37" name="文本框 36"/>
              <p:cNvSpPr txBox="1"/>
              <p:nvPr/>
            </p:nvSpPr>
            <p:spPr>
              <a:xfrm>
                <a:off x="6943146" y="3916340"/>
                <a:ext cx="107452" cy="460375"/>
              </a:xfrm>
              <a:prstGeom prst="rect">
                <a:avLst/>
              </a:prstGeom>
              <a:noFill/>
            </p:spPr>
            <p:txBody>
              <a:bodyPr wrap="none">
                <a:spAutoFit/>
                <a:scene3d>
                  <a:camera prst="orthographicFront"/>
                  <a:lightRig rig="threePt" dir="t"/>
                </a:scene3d>
                <a:sp3d contourW="12700"/>
              </a:bodyPr>
              <a:lstStyle/>
              <a:p>
                <a:pPr>
                  <a:defRPr/>
                </a:pP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38" name="文本框 37"/>
              <p:cNvSpPr txBox="1"/>
              <p:nvPr/>
            </p:nvSpPr>
            <p:spPr>
              <a:xfrm>
                <a:off x="6197027" y="3835100"/>
                <a:ext cx="746125" cy="58356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1.3</a:t>
                </a:r>
                <a:endParaRPr lang="zh-CN" altLang="en-US" sz="3200" dirty="0">
                  <a:solidFill>
                    <a:schemeClr val="tx1">
                      <a:lumMod val="75000"/>
                      <a:lumOff val="25000"/>
                    </a:schemeClr>
                  </a:solidFill>
                  <a:latin typeface="Century Gothic" panose="020B0502020202020204" pitchFamily="34" charset="0"/>
                </a:endParaRPr>
              </a:p>
            </p:txBody>
          </p:sp>
        </p:grpSp>
        <p:grpSp>
          <p:nvGrpSpPr>
            <p:cNvPr id="4" name="组合 3"/>
            <p:cNvGrpSpPr/>
            <p:nvPr/>
          </p:nvGrpSpPr>
          <p:grpSpPr>
            <a:xfrm>
              <a:off x="6197027" y="2597267"/>
              <a:ext cx="814295" cy="583565"/>
              <a:chOff x="6203078" y="2631134"/>
              <a:chExt cx="814295" cy="583565"/>
            </a:xfrm>
          </p:grpSpPr>
          <p:sp>
            <p:nvSpPr>
              <p:cNvPr id="39" name="文本框 38"/>
              <p:cNvSpPr txBox="1"/>
              <p:nvPr/>
            </p:nvSpPr>
            <p:spPr>
              <a:xfrm>
                <a:off x="6895461" y="2679989"/>
                <a:ext cx="121912" cy="460375"/>
              </a:xfrm>
              <a:prstGeom prst="rect">
                <a:avLst/>
              </a:prstGeom>
              <a:noFill/>
            </p:spPr>
            <p:txBody>
              <a:bodyPr wrap="none">
                <a:spAutoFit/>
                <a:scene3d>
                  <a:camera prst="orthographicFront"/>
                  <a:lightRig rig="threePt" dir="t"/>
                </a:scene3d>
                <a:sp3d contourW="12700"/>
              </a:bodyPr>
              <a:lstStyle/>
              <a:p>
                <a:pPr>
                  <a:defRPr/>
                </a:pP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40" name="文本框 39"/>
              <p:cNvSpPr txBox="1"/>
              <p:nvPr/>
            </p:nvSpPr>
            <p:spPr>
              <a:xfrm>
                <a:off x="6203078" y="2631134"/>
                <a:ext cx="746125" cy="58356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1.2</a:t>
                </a:r>
                <a:endParaRPr lang="en-US" altLang="zh-CN" sz="3200" dirty="0">
                  <a:solidFill>
                    <a:schemeClr val="tx1">
                      <a:lumMod val="75000"/>
                      <a:lumOff val="25000"/>
                    </a:schemeClr>
                  </a:solidFill>
                  <a:latin typeface="Century Gothic" panose="020B0502020202020204" pitchFamily="34" charset="0"/>
                </a:endParaRPr>
              </a:p>
            </p:txBody>
          </p:sp>
        </p:grpSp>
        <p:grpSp>
          <p:nvGrpSpPr>
            <p:cNvPr id="6" name="组合 5"/>
            <p:cNvGrpSpPr/>
            <p:nvPr/>
          </p:nvGrpSpPr>
          <p:grpSpPr>
            <a:xfrm>
              <a:off x="6141198" y="5227751"/>
              <a:ext cx="1069338" cy="583565"/>
              <a:chOff x="6141626" y="5039065"/>
              <a:chExt cx="1069338" cy="583565"/>
            </a:xfrm>
          </p:grpSpPr>
          <p:sp>
            <p:nvSpPr>
              <p:cNvPr id="41" name="文本框 40"/>
              <p:cNvSpPr txBox="1"/>
              <p:nvPr/>
            </p:nvSpPr>
            <p:spPr>
              <a:xfrm>
                <a:off x="6901084" y="5087920"/>
                <a:ext cx="309880" cy="460375"/>
              </a:xfrm>
              <a:prstGeom prst="rect">
                <a:avLst/>
              </a:prstGeom>
              <a:noFill/>
            </p:spPr>
            <p:txBody>
              <a:bodyPr wrap="none">
                <a:spAutoFit/>
                <a:scene3d>
                  <a:camera prst="orthographicFront"/>
                  <a:lightRig rig="threePt" dir="t"/>
                </a:scene3d>
                <a:sp3d contourW="12700"/>
              </a:bodyPr>
              <a:lstStyle/>
              <a:p>
                <a:pPr>
                  <a:defRPr/>
                </a:pP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42" name="文本框 41"/>
              <p:cNvSpPr txBox="1"/>
              <p:nvPr/>
            </p:nvSpPr>
            <p:spPr>
              <a:xfrm>
                <a:off x="6141626" y="5039065"/>
                <a:ext cx="801954" cy="58356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1.4</a:t>
                </a:r>
                <a:endParaRPr lang="zh-CN" altLang="en-US" sz="3200" dirty="0">
                  <a:solidFill>
                    <a:schemeClr val="tx1">
                      <a:lumMod val="75000"/>
                      <a:lumOff val="25000"/>
                    </a:schemeClr>
                  </a:solidFill>
                  <a:latin typeface="Century Gothic" panose="020B0502020202020204" pitchFamily="34" charset="0"/>
                </a:endParaRPr>
              </a:p>
            </p:txBody>
          </p:sp>
        </p:grpSp>
      </p:grpSp>
      <p:grpSp>
        <p:nvGrpSpPr>
          <p:cNvPr id="9" name="组合 8"/>
          <p:cNvGrpSpPr/>
          <p:nvPr/>
        </p:nvGrpSpPr>
        <p:grpSpPr>
          <a:xfrm rot="10800000">
            <a:off x="3106060" y="-2"/>
            <a:ext cx="3305159" cy="6857997"/>
            <a:chOff x="5177320" y="0"/>
            <a:chExt cx="5470008" cy="6858000"/>
          </a:xfrm>
        </p:grpSpPr>
        <p:pic>
          <p:nvPicPr>
            <p:cNvPr id="43" name="图片 42"/>
            <p:cNvPicPr>
              <a:picLocks noChangeAspect="1"/>
            </p:cNvPicPr>
            <p:nvPr/>
          </p:nvPicPr>
          <p:blipFill rotWithShape="1">
            <a:blip r:embed="rId1">
              <a:extLst>
                <a:ext uri="{28A0092B-C50C-407E-A947-70E740481C1C}">
                  <a14:useLocalDpi xmlns:a14="http://schemas.microsoft.com/office/drawing/2010/main" val="0"/>
                </a:ext>
              </a:extLst>
            </a:blip>
            <a:srcRect l="6042" t="61087" r="33948" b="23072"/>
            <a:stretch>
              <a:fillRect/>
            </a:stretch>
          </p:blipFill>
          <p:spPr>
            <a:xfrm rot="5400000">
              <a:off x="5160374" y="1371047"/>
              <a:ext cx="6857999" cy="4115908"/>
            </a:xfrm>
            <a:prstGeom prst="rect">
              <a:avLst/>
            </a:prstGeom>
            <a:ln>
              <a:solidFill>
                <a:schemeClr val="bg1">
                  <a:lumMod val="85000"/>
                </a:schemeClr>
              </a:solidFill>
            </a:ln>
          </p:spPr>
        </p:pic>
        <p:pic>
          <p:nvPicPr>
            <p:cNvPr id="44" name="图片 43"/>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7000" contrast="-76000"/>
                      </a14:imgEffect>
                    </a14:imgLayer>
                  </a14:imgProps>
                </a:ext>
              </a:extLst>
            </a:blip>
            <a:srcRect/>
            <a:stretch>
              <a:fillRect/>
            </a:stretch>
          </p:blipFill>
          <p:spPr>
            <a:xfrm rot="10800000" flipH="1">
              <a:off x="5177320" y="0"/>
              <a:ext cx="1821611" cy="6858000"/>
            </a:xfrm>
            <a:prstGeom prst="rect">
              <a:avLst/>
            </a:prstGeom>
          </p:spPr>
        </p:pic>
      </p:grpSp>
      <p:sp>
        <p:nvSpPr>
          <p:cNvPr id="33" name="文本框 32"/>
          <p:cNvSpPr txBox="1"/>
          <p:nvPr/>
        </p:nvSpPr>
        <p:spPr>
          <a:xfrm>
            <a:off x="3738880" y="1712595"/>
            <a:ext cx="1120775" cy="3415030"/>
          </a:xfrm>
          <a:prstGeom prst="rect">
            <a:avLst/>
          </a:prstGeom>
          <a:noFill/>
          <a:effectLst>
            <a:outerShdw blurRad="50800" dist="50800" dir="5400000" sx="1000" sy="1000" algn="ctr" rotWithShape="0">
              <a:srgbClr val="2B7D1E"/>
            </a:outerShdw>
          </a:effectLst>
        </p:spPr>
        <p:txBody>
          <a:bodyPr wrap="square" rtlCol="0">
            <a:spAutoFit/>
          </a:bodyPr>
          <a:lstStyle/>
          <a:p>
            <a:pPr algn="ctr"/>
            <a:r>
              <a:rPr lang="zh-CN" altLang="en-US" sz="5400" spc="600" dirty="0">
                <a:ln w="38100">
                  <a:solidFill>
                    <a:srgbClr val="F9F9F9"/>
                  </a:solidFill>
                </a:ln>
                <a:solidFill>
                  <a:schemeClr val="tx1">
                    <a:lumMod val="75000"/>
                    <a:lumOff val="25000"/>
                  </a:schemeClr>
                </a:solidFill>
                <a:latin typeface="华文琥珀" panose="02010800040101010101" charset="-122"/>
                <a:ea typeface="华文琥珀" panose="02010800040101010101" charset="-122"/>
                <a:sym typeface="+mn-ea"/>
              </a:rPr>
              <a:t>项目设计</a:t>
            </a:r>
            <a:endParaRPr lang="zh-CN" altLang="en-US" sz="5400" spc="600" dirty="0">
              <a:ln w="38100">
                <a:solidFill>
                  <a:srgbClr val="F9F9F9"/>
                </a:solidFill>
              </a:ln>
              <a:solidFill>
                <a:schemeClr val="tx1">
                  <a:lumMod val="75000"/>
                  <a:lumOff val="25000"/>
                </a:schemeClr>
              </a:solidFill>
              <a:latin typeface="华文琥珀" panose="02010800040101010101" charset="-122"/>
              <a:ea typeface="华文琥珀" panose="02010800040101010101" charset="-122"/>
              <a:cs typeface="经典细圆简" panose="02010609000101010101" pitchFamily="49" charset="-122"/>
              <a:sym typeface="+mn-ea"/>
            </a:endParaRPr>
          </a:p>
        </p:txBody>
      </p:sp>
      <p:sp>
        <p:nvSpPr>
          <p:cNvPr id="2" name="文本框 1"/>
          <p:cNvSpPr txBox="1"/>
          <p:nvPr/>
        </p:nvSpPr>
        <p:spPr>
          <a:xfrm>
            <a:off x="3839473" y="526210"/>
            <a:ext cx="1019810" cy="922020"/>
          </a:xfrm>
          <a:prstGeom prst="rect">
            <a:avLst/>
          </a:prstGeom>
          <a:noFill/>
        </p:spPr>
        <p:txBody>
          <a:bodyPr wrap="none">
            <a:spAutoFit/>
            <a:scene3d>
              <a:camera prst="orthographicFront"/>
              <a:lightRig rig="threePt" dir="t"/>
            </a:scene3d>
            <a:sp3d contourW="12700"/>
          </a:bodyPr>
          <a:p>
            <a:pPr algn="r">
              <a:defRPr/>
            </a:pPr>
            <a:r>
              <a:rPr lang="en-US" altLang="zh-CN" sz="5400" spc="300" dirty="0">
                <a:solidFill>
                  <a:schemeClr val="tx1">
                    <a:lumMod val="75000"/>
                    <a:lumOff val="25000"/>
                  </a:schemeClr>
                </a:solidFill>
                <a:latin typeface="Century Gothic" panose="020B0502020202020204" pitchFamily="34" charset="0"/>
              </a:rPr>
              <a:t>01</a:t>
            </a:r>
            <a:endParaRPr lang="en-US" altLang="zh-CN" sz="5400" spc="300" dirty="0">
              <a:solidFill>
                <a:schemeClr val="tx1">
                  <a:lumMod val="75000"/>
                  <a:lumOff val="25000"/>
                </a:schemeClr>
              </a:solidFill>
              <a:latin typeface="Century Gothic" panose="020B0502020202020204" pitchFamily="34" charset="0"/>
            </a:endParaRPr>
          </a:p>
        </p:txBody>
      </p:sp>
      <p:sp>
        <p:nvSpPr>
          <p:cNvPr id="7" name="文本框 6"/>
          <p:cNvSpPr txBox="1"/>
          <p:nvPr/>
        </p:nvSpPr>
        <p:spPr>
          <a:xfrm>
            <a:off x="7403305" y="2592460"/>
            <a:ext cx="1402080" cy="460375"/>
          </a:xfrm>
          <a:prstGeom prst="rect">
            <a:avLst/>
          </a:prstGeom>
          <a:noFill/>
        </p:spPr>
        <p:txBody>
          <a:bodyPr wrap="none">
            <a:spAutoFit/>
            <a:scene3d>
              <a:camera prst="orthographicFront"/>
              <a:lightRig rig="threePt" dir="t"/>
            </a:scene3d>
            <a:sp3d contourW="12700"/>
          </a:bodyPr>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接口设计</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10" name="文本框 9"/>
          <p:cNvSpPr txBox="1"/>
          <p:nvPr/>
        </p:nvSpPr>
        <p:spPr>
          <a:xfrm>
            <a:off x="7442040" y="3906275"/>
            <a:ext cx="20116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功能模块</a:t>
            </a: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设计</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11" name="文本框 10"/>
          <p:cNvSpPr txBox="1"/>
          <p:nvPr/>
        </p:nvSpPr>
        <p:spPr>
          <a:xfrm>
            <a:off x="7456645" y="5220090"/>
            <a:ext cx="23164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安全和</a:t>
            </a: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权限设计</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2" name="组合 141"/>
          <p:cNvGrpSpPr/>
          <p:nvPr/>
        </p:nvGrpSpPr>
        <p:grpSpPr>
          <a:xfrm>
            <a:off x="-1372747" y="-2638961"/>
            <a:ext cx="15136630" cy="11715086"/>
            <a:chOff x="-1372747" y="-2638961"/>
            <a:chExt cx="15136630" cy="11715086"/>
          </a:xfrm>
        </p:grpSpPr>
        <p:pic>
          <p:nvPicPr>
            <p:cNvPr id="143" name="图片 14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144" name="矩形 14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45" name="矩形 14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46" name="文本框 145"/>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703" name="Freeform 9"/>
          <p:cNvSpPr/>
          <p:nvPr/>
        </p:nvSpPr>
        <p:spPr bwMode="auto">
          <a:xfrm>
            <a:off x="7859120" y="4360355"/>
            <a:ext cx="802909" cy="467877"/>
          </a:xfrm>
          <a:custGeom>
            <a:avLst/>
            <a:gdLst>
              <a:gd name="T0" fmla="*/ 203 w 1223"/>
              <a:gd name="T1" fmla="*/ 0 h 582"/>
              <a:gd name="T2" fmla="*/ 305 w 1223"/>
              <a:gd name="T3" fmla="*/ 3 h 582"/>
              <a:gd name="T4" fmla="*/ 406 w 1223"/>
              <a:gd name="T5" fmla="*/ 10 h 582"/>
              <a:gd name="T6" fmla="*/ 509 w 1223"/>
              <a:gd name="T7" fmla="*/ 20 h 582"/>
              <a:gd name="T8" fmla="*/ 611 w 1223"/>
              <a:gd name="T9" fmla="*/ 30 h 582"/>
              <a:gd name="T10" fmla="*/ 714 w 1223"/>
              <a:gd name="T11" fmla="*/ 41 h 582"/>
              <a:gd name="T12" fmla="*/ 816 w 1223"/>
              <a:gd name="T13" fmla="*/ 51 h 582"/>
              <a:gd name="T14" fmla="*/ 918 w 1223"/>
              <a:gd name="T15" fmla="*/ 59 h 582"/>
              <a:gd name="T16" fmla="*/ 1020 w 1223"/>
              <a:gd name="T17" fmla="*/ 64 h 582"/>
              <a:gd name="T18" fmla="*/ 1122 w 1223"/>
              <a:gd name="T19" fmla="*/ 64 h 582"/>
              <a:gd name="T20" fmla="*/ 1223 w 1223"/>
              <a:gd name="T21" fmla="*/ 58 h 582"/>
              <a:gd name="T22" fmla="*/ 1223 w 1223"/>
              <a:gd name="T23" fmla="*/ 569 h 582"/>
              <a:gd name="T24" fmla="*/ 1220 w 1223"/>
              <a:gd name="T25" fmla="*/ 574 h 582"/>
              <a:gd name="T26" fmla="*/ 1211 w 1223"/>
              <a:gd name="T27" fmla="*/ 578 h 582"/>
              <a:gd name="T28" fmla="*/ 1196 w 1223"/>
              <a:gd name="T29" fmla="*/ 581 h 582"/>
              <a:gd name="T30" fmla="*/ 1176 w 1223"/>
              <a:gd name="T31" fmla="*/ 582 h 582"/>
              <a:gd name="T32" fmla="*/ 1152 w 1223"/>
              <a:gd name="T33" fmla="*/ 582 h 582"/>
              <a:gd name="T34" fmla="*/ 1123 w 1223"/>
              <a:gd name="T35" fmla="*/ 581 h 582"/>
              <a:gd name="T36" fmla="*/ 1088 w 1223"/>
              <a:gd name="T37" fmla="*/ 580 h 582"/>
              <a:gd name="T38" fmla="*/ 1051 w 1223"/>
              <a:gd name="T39" fmla="*/ 577 h 582"/>
              <a:gd name="T40" fmla="*/ 1010 w 1223"/>
              <a:gd name="T41" fmla="*/ 574 h 582"/>
              <a:gd name="T42" fmla="*/ 966 w 1223"/>
              <a:gd name="T43" fmla="*/ 570 h 582"/>
              <a:gd name="T44" fmla="*/ 919 w 1223"/>
              <a:gd name="T45" fmla="*/ 565 h 582"/>
              <a:gd name="T46" fmla="*/ 868 w 1223"/>
              <a:gd name="T47" fmla="*/ 560 h 582"/>
              <a:gd name="T48" fmla="*/ 817 w 1223"/>
              <a:gd name="T49" fmla="*/ 555 h 582"/>
              <a:gd name="T50" fmla="*/ 763 w 1223"/>
              <a:gd name="T51" fmla="*/ 550 h 582"/>
              <a:gd name="T52" fmla="*/ 708 w 1223"/>
              <a:gd name="T53" fmla="*/ 545 h 582"/>
              <a:gd name="T54" fmla="*/ 650 w 1223"/>
              <a:gd name="T55" fmla="*/ 539 h 582"/>
              <a:gd name="T56" fmla="*/ 593 w 1223"/>
              <a:gd name="T57" fmla="*/ 534 h 582"/>
              <a:gd name="T58" fmla="*/ 536 w 1223"/>
              <a:gd name="T59" fmla="*/ 529 h 582"/>
              <a:gd name="T60" fmla="*/ 477 w 1223"/>
              <a:gd name="T61" fmla="*/ 525 h 582"/>
              <a:gd name="T62" fmla="*/ 419 w 1223"/>
              <a:gd name="T63" fmla="*/ 521 h 582"/>
              <a:gd name="T64" fmla="*/ 361 w 1223"/>
              <a:gd name="T65" fmla="*/ 517 h 582"/>
              <a:gd name="T66" fmla="*/ 305 w 1223"/>
              <a:gd name="T67" fmla="*/ 515 h 582"/>
              <a:gd name="T68" fmla="*/ 249 w 1223"/>
              <a:gd name="T69" fmla="*/ 513 h 582"/>
              <a:gd name="T70" fmla="*/ 195 w 1223"/>
              <a:gd name="T71" fmla="*/ 512 h 582"/>
              <a:gd name="T72" fmla="*/ 143 w 1223"/>
              <a:gd name="T73" fmla="*/ 512 h 582"/>
              <a:gd name="T74" fmla="*/ 92 w 1223"/>
              <a:gd name="T75" fmla="*/ 513 h 582"/>
              <a:gd name="T76" fmla="*/ 44 w 1223"/>
              <a:gd name="T77" fmla="*/ 516 h 582"/>
              <a:gd name="T78" fmla="*/ 0 w 1223"/>
              <a:gd name="T79" fmla="*/ 519 h 582"/>
              <a:gd name="T80" fmla="*/ 0 w 1223"/>
              <a:gd name="T81" fmla="*/ 8 h 582"/>
              <a:gd name="T82" fmla="*/ 101 w 1223"/>
              <a:gd name="T83" fmla="*/ 1 h 582"/>
              <a:gd name="T84" fmla="*/ 203 w 1223"/>
              <a:gd name="T85"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3" h="582">
                <a:moveTo>
                  <a:pt x="203" y="0"/>
                </a:moveTo>
                <a:lnTo>
                  <a:pt x="305" y="3"/>
                </a:lnTo>
                <a:lnTo>
                  <a:pt x="406" y="10"/>
                </a:lnTo>
                <a:lnTo>
                  <a:pt x="509" y="20"/>
                </a:lnTo>
                <a:lnTo>
                  <a:pt x="611" y="30"/>
                </a:lnTo>
                <a:lnTo>
                  <a:pt x="714" y="41"/>
                </a:lnTo>
                <a:lnTo>
                  <a:pt x="816" y="51"/>
                </a:lnTo>
                <a:lnTo>
                  <a:pt x="918" y="59"/>
                </a:lnTo>
                <a:lnTo>
                  <a:pt x="1020" y="64"/>
                </a:lnTo>
                <a:lnTo>
                  <a:pt x="1122" y="64"/>
                </a:lnTo>
                <a:lnTo>
                  <a:pt x="1223" y="58"/>
                </a:lnTo>
                <a:lnTo>
                  <a:pt x="1223" y="569"/>
                </a:lnTo>
                <a:lnTo>
                  <a:pt x="1220" y="574"/>
                </a:lnTo>
                <a:lnTo>
                  <a:pt x="1211" y="578"/>
                </a:lnTo>
                <a:lnTo>
                  <a:pt x="1196" y="581"/>
                </a:lnTo>
                <a:lnTo>
                  <a:pt x="1176" y="582"/>
                </a:lnTo>
                <a:lnTo>
                  <a:pt x="1152" y="582"/>
                </a:lnTo>
                <a:lnTo>
                  <a:pt x="1123" y="581"/>
                </a:lnTo>
                <a:lnTo>
                  <a:pt x="1088" y="580"/>
                </a:lnTo>
                <a:lnTo>
                  <a:pt x="1051" y="577"/>
                </a:lnTo>
                <a:lnTo>
                  <a:pt x="1010" y="574"/>
                </a:lnTo>
                <a:lnTo>
                  <a:pt x="966" y="570"/>
                </a:lnTo>
                <a:lnTo>
                  <a:pt x="919" y="565"/>
                </a:lnTo>
                <a:lnTo>
                  <a:pt x="868" y="560"/>
                </a:lnTo>
                <a:lnTo>
                  <a:pt x="817" y="555"/>
                </a:lnTo>
                <a:lnTo>
                  <a:pt x="763" y="550"/>
                </a:lnTo>
                <a:lnTo>
                  <a:pt x="708" y="545"/>
                </a:lnTo>
                <a:lnTo>
                  <a:pt x="650" y="539"/>
                </a:lnTo>
                <a:lnTo>
                  <a:pt x="593" y="534"/>
                </a:lnTo>
                <a:lnTo>
                  <a:pt x="536" y="529"/>
                </a:lnTo>
                <a:lnTo>
                  <a:pt x="477" y="525"/>
                </a:lnTo>
                <a:lnTo>
                  <a:pt x="419" y="521"/>
                </a:lnTo>
                <a:lnTo>
                  <a:pt x="361" y="517"/>
                </a:lnTo>
                <a:lnTo>
                  <a:pt x="305" y="515"/>
                </a:lnTo>
                <a:lnTo>
                  <a:pt x="249" y="513"/>
                </a:lnTo>
                <a:lnTo>
                  <a:pt x="195" y="512"/>
                </a:lnTo>
                <a:lnTo>
                  <a:pt x="143" y="512"/>
                </a:lnTo>
                <a:lnTo>
                  <a:pt x="92" y="513"/>
                </a:lnTo>
                <a:lnTo>
                  <a:pt x="44" y="516"/>
                </a:lnTo>
                <a:lnTo>
                  <a:pt x="0" y="519"/>
                </a:lnTo>
                <a:lnTo>
                  <a:pt x="0" y="8"/>
                </a:lnTo>
                <a:lnTo>
                  <a:pt x="101" y="1"/>
                </a:lnTo>
                <a:lnTo>
                  <a:pt x="203" y="0"/>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solidFill>
                <a:schemeClr val="lt1"/>
              </a:solidFill>
            </a:endParaRPr>
          </a:p>
        </p:txBody>
      </p:sp>
      <p:sp>
        <p:nvSpPr>
          <p:cNvPr id="704" name="Freeform 10"/>
          <p:cNvSpPr/>
          <p:nvPr/>
        </p:nvSpPr>
        <p:spPr bwMode="auto">
          <a:xfrm>
            <a:off x="8241301" y="4477324"/>
            <a:ext cx="422112" cy="339691"/>
          </a:xfrm>
          <a:custGeom>
            <a:avLst/>
            <a:gdLst>
              <a:gd name="T0" fmla="*/ 278 w 610"/>
              <a:gd name="T1" fmla="*/ 0 h 424"/>
              <a:gd name="T2" fmla="*/ 329 w 610"/>
              <a:gd name="T3" fmla="*/ 2 h 424"/>
              <a:gd name="T4" fmla="*/ 381 w 610"/>
              <a:gd name="T5" fmla="*/ 9 h 424"/>
              <a:gd name="T6" fmla="*/ 436 w 610"/>
              <a:gd name="T7" fmla="*/ 23 h 424"/>
              <a:gd name="T8" fmla="*/ 494 w 610"/>
              <a:gd name="T9" fmla="*/ 41 h 424"/>
              <a:gd name="T10" fmla="*/ 551 w 610"/>
              <a:gd name="T11" fmla="*/ 65 h 424"/>
              <a:gd name="T12" fmla="*/ 610 w 610"/>
              <a:gd name="T13" fmla="*/ 96 h 424"/>
              <a:gd name="T14" fmla="*/ 610 w 610"/>
              <a:gd name="T15" fmla="*/ 99 h 424"/>
              <a:gd name="T16" fmla="*/ 610 w 610"/>
              <a:gd name="T17" fmla="*/ 109 h 424"/>
              <a:gd name="T18" fmla="*/ 610 w 610"/>
              <a:gd name="T19" fmla="*/ 124 h 424"/>
              <a:gd name="T20" fmla="*/ 610 w 610"/>
              <a:gd name="T21" fmla="*/ 143 h 424"/>
              <a:gd name="T22" fmla="*/ 609 w 610"/>
              <a:gd name="T23" fmla="*/ 167 h 424"/>
              <a:gd name="T24" fmla="*/ 609 w 610"/>
              <a:gd name="T25" fmla="*/ 194 h 424"/>
              <a:gd name="T26" fmla="*/ 609 w 610"/>
              <a:gd name="T27" fmla="*/ 224 h 424"/>
              <a:gd name="T28" fmla="*/ 609 w 610"/>
              <a:gd name="T29" fmla="*/ 255 h 424"/>
              <a:gd name="T30" fmla="*/ 608 w 610"/>
              <a:gd name="T31" fmla="*/ 289 h 424"/>
              <a:gd name="T32" fmla="*/ 608 w 610"/>
              <a:gd name="T33" fmla="*/ 324 h 424"/>
              <a:gd name="T34" fmla="*/ 608 w 610"/>
              <a:gd name="T35" fmla="*/ 358 h 424"/>
              <a:gd name="T36" fmla="*/ 608 w 610"/>
              <a:gd name="T37" fmla="*/ 392 h 424"/>
              <a:gd name="T38" fmla="*/ 608 w 610"/>
              <a:gd name="T39" fmla="*/ 424 h 424"/>
              <a:gd name="T40" fmla="*/ 606 w 610"/>
              <a:gd name="T41" fmla="*/ 411 h 424"/>
              <a:gd name="T42" fmla="*/ 601 w 610"/>
              <a:gd name="T43" fmla="*/ 400 h 424"/>
              <a:gd name="T44" fmla="*/ 592 w 610"/>
              <a:gd name="T45" fmla="*/ 390 h 424"/>
              <a:gd name="T46" fmla="*/ 579 w 610"/>
              <a:gd name="T47" fmla="*/ 382 h 424"/>
              <a:gd name="T48" fmla="*/ 563 w 610"/>
              <a:gd name="T49" fmla="*/ 374 h 424"/>
              <a:gd name="T50" fmla="*/ 542 w 610"/>
              <a:gd name="T51" fmla="*/ 366 h 424"/>
              <a:gd name="T52" fmla="*/ 518 w 610"/>
              <a:gd name="T53" fmla="*/ 358 h 424"/>
              <a:gd name="T54" fmla="*/ 488 w 610"/>
              <a:gd name="T55" fmla="*/ 350 h 424"/>
              <a:gd name="T56" fmla="*/ 454 w 610"/>
              <a:gd name="T57" fmla="*/ 340 h 424"/>
              <a:gd name="T58" fmla="*/ 415 w 610"/>
              <a:gd name="T59" fmla="*/ 329 h 424"/>
              <a:gd name="T60" fmla="*/ 388 w 610"/>
              <a:gd name="T61" fmla="*/ 321 h 424"/>
              <a:gd name="T62" fmla="*/ 358 w 610"/>
              <a:gd name="T63" fmla="*/ 313 h 424"/>
              <a:gd name="T64" fmla="*/ 326 w 610"/>
              <a:gd name="T65" fmla="*/ 305 h 424"/>
              <a:gd name="T66" fmla="*/ 293 w 610"/>
              <a:gd name="T67" fmla="*/ 295 h 424"/>
              <a:gd name="T68" fmla="*/ 258 w 610"/>
              <a:gd name="T69" fmla="*/ 286 h 424"/>
              <a:gd name="T70" fmla="*/ 224 w 610"/>
              <a:gd name="T71" fmla="*/ 276 h 424"/>
              <a:gd name="T72" fmla="*/ 190 w 610"/>
              <a:gd name="T73" fmla="*/ 265 h 424"/>
              <a:gd name="T74" fmla="*/ 156 w 610"/>
              <a:gd name="T75" fmla="*/ 254 h 424"/>
              <a:gd name="T76" fmla="*/ 125 w 610"/>
              <a:gd name="T77" fmla="*/ 242 h 424"/>
              <a:gd name="T78" fmla="*/ 96 w 610"/>
              <a:gd name="T79" fmla="*/ 230 h 424"/>
              <a:gd name="T80" fmla="*/ 68 w 610"/>
              <a:gd name="T81" fmla="*/ 216 h 424"/>
              <a:gd name="T82" fmla="*/ 45 w 610"/>
              <a:gd name="T83" fmla="*/ 202 h 424"/>
              <a:gd name="T84" fmla="*/ 26 w 610"/>
              <a:gd name="T85" fmla="*/ 187 h 424"/>
              <a:gd name="T86" fmla="*/ 12 w 610"/>
              <a:gd name="T87" fmla="*/ 170 h 424"/>
              <a:gd name="T88" fmla="*/ 3 w 610"/>
              <a:gd name="T89" fmla="*/ 153 h 424"/>
              <a:gd name="T90" fmla="*/ 0 w 610"/>
              <a:gd name="T91" fmla="*/ 134 h 424"/>
              <a:gd name="T92" fmla="*/ 3 w 610"/>
              <a:gd name="T93" fmla="*/ 115 h 424"/>
              <a:gd name="T94" fmla="*/ 13 w 610"/>
              <a:gd name="T95" fmla="*/ 96 h 424"/>
              <a:gd name="T96" fmla="*/ 29 w 610"/>
              <a:gd name="T97" fmla="*/ 78 h 424"/>
              <a:gd name="T98" fmla="*/ 50 w 610"/>
              <a:gd name="T99" fmla="*/ 60 h 424"/>
              <a:gd name="T100" fmla="*/ 77 w 610"/>
              <a:gd name="T101" fmla="*/ 44 h 424"/>
              <a:gd name="T102" fmla="*/ 110 w 610"/>
              <a:gd name="T103" fmla="*/ 29 h 424"/>
              <a:gd name="T104" fmla="*/ 146 w 610"/>
              <a:gd name="T105" fmla="*/ 16 h 424"/>
              <a:gd name="T106" fmla="*/ 186 w 610"/>
              <a:gd name="T107" fmla="*/ 7 h 424"/>
              <a:gd name="T108" fmla="*/ 230 w 610"/>
              <a:gd name="T109" fmla="*/ 2 h 424"/>
              <a:gd name="T110" fmla="*/ 278 w 610"/>
              <a:gd name="T111" fmla="*/ 0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0" h="424">
                <a:moveTo>
                  <a:pt x="278" y="0"/>
                </a:moveTo>
                <a:lnTo>
                  <a:pt x="329" y="2"/>
                </a:lnTo>
                <a:lnTo>
                  <a:pt x="381" y="9"/>
                </a:lnTo>
                <a:lnTo>
                  <a:pt x="436" y="23"/>
                </a:lnTo>
                <a:lnTo>
                  <a:pt x="494" y="41"/>
                </a:lnTo>
                <a:lnTo>
                  <a:pt x="551" y="65"/>
                </a:lnTo>
                <a:lnTo>
                  <a:pt x="610" y="96"/>
                </a:lnTo>
                <a:lnTo>
                  <a:pt x="610" y="99"/>
                </a:lnTo>
                <a:lnTo>
                  <a:pt x="610" y="109"/>
                </a:lnTo>
                <a:lnTo>
                  <a:pt x="610" y="124"/>
                </a:lnTo>
                <a:lnTo>
                  <a:pt x="610" y="143"/>
                </a:lnTo>
                <a:lnTo>
                  <a:pt x="609" y="167"/>
                </a:lnTo>
                <a:lnTo>
                  <a:pt x="609" y="194"/>
                </a:lnTo>
                <a:lnTo>
                  <a:pt x="609" y="224"/>
                </a:lnTo>
                <a:lnTo>
                  <a:pt x="609" y="255"/>
                </a:lnTo>
                <a:lnTo>
                  <a:pt x="608" y="289"/>
                </a:lnTo>
                <a:lnTo>
                  <a:pt x="608" y="324"/>
                </a:lnTo>
                <a:lnTo>
                  <a:pt x="608" y="358"/>
                </a:lnTo>
                <a:lnTo>
                  <a:pt x="608" y="392"/>
                </a:lnTo>
                <a:lnTo>
                  <a:pt x="608" y="424"/>
                </a:lnTo>
                <a:lnTo>
                  <a:pt x="606" y="411"/>
                </a:lnTo>
                <a:lnTo>
                  <a:pt x="601" y="400"/>
                </a:lnTo>
                <a:lnTo>
                  <a:pt x="592" y="390"/>
                </a:lnTo>
                <a:lnTo>
                  <a:pt x="579" y="382"/>
                </a:lnTo>
                <a:lnTo>
                  <a:pt x="563" y="374"/>
                </a:lnTo>
                <a:lnTo>
                  <a:pt x="542" y="366"/>
                </a:lnTo>
                <a:lnTo>
                  <a:pt x="518" y="358"/>
                </a:lnTo>
                <a:lnTo>
                  <a:pt x="488" y="350"/>
                </a:lnTo>
                <a:lnTo>
                  <a:pt x="454" y="340"/>
                </a:lnTo>
                <a:lnTo>
                  <a:pt x="415" y="329"/>
                </a:lnTo>
                <a:lnTo>
                  <a:pt x="388" y="321"/>
                </a:lnTo>
                <a:lnTo>
                  <a:pt x="358" y="313"/>
                </a:lnTo>
                <a:lnTo>
                  <a:pt x="326" y="305"/>
                </a:lnTo>
                <a:lnTo>
                  <a:pt x="293" y="295"/>
                </a:lnTo>
                <a:lnTo>
                  <a:pt x="258" y="286"/>
                </a:lnTo>
                <a:lnTo>
                  <a:pt x="224" y="276"/>
                </a:lnTo>
                <a:lnTo>
                  <a:pt x="190" y="265"/>
                </a:lnTo>
                <a:lnTo>
                  <a:pt x="156" y="254"/>
                </a:lnTo>
                <a:lnTo>
                  <a:pt x="125" y="242"/>
                </a:lnTo>
                <a:lnTo>
                  <a:pt x="96" y="230"/>
                </a:lnTo>
                <a:lnTo>
                  <a:pt x="68" y="216"/>
                </a:lnTo>
                <a:lnTo>
                  <a:pt x="45" y="202"/>
                </a:lnTo>
                <a:lnTo>
                  <a:pt x="26" y="187"/>
                </a:lnTo>
                <a:lnTo>
                  <a:pt x="12" y="170"/>
                </a:lnTo>
                <a:lnTo>
                  <a:pt x="3" y="153"/>
                </a:lnTo>
                <a:lnTo>
                  <a:pt x="0" y="134"/>
                </a:lnTo>
                <a:lnTo>
                  <a:pt x="3" y="115"/>
                </a:lnTo>
                <a:lnTo>
                  <a:pt x="13" y="96"/>
                </a:lnTo>
                <a:lnTo>
                  <a:pt x="29" y="78"/>
                </a:lnTo>
                <a:lnTo>
                  <a:pt x="50" y="60"/>
                </a:lnTo>
                <a:lnTo>
                  <a:pt x="77" y="44"/>
                </a:lnTo>
                <a:lnTo>
                  <a:pt x="110" y="29"/>
                </a:lnTo>
                <a:lnTo>
                  <a:pt x="146" y="16"/>
                </a:lnTo>
                <a:lnTo>
                  <a:pt x="186" y="7"/>
                </a:lnTo>
                <a:lnTo>
                  <a:pt x="230" y="2"/>
                </a:lnTo>
                <a:lnTo>
                  <a:pt x="278" y="0"/>
                </a:lnTo>
                <a:close/>
              </a:path>
            </a:pathLst>
          </a:custGeom>
          <a:blipFill>
            <a:blip r:embed="rId2"/>
            <a:stretch>
              <a:fillRect/>
            </a:stretch>
          </a:blipFill>
          <a:ln>
            <a:solidFill>
              <a:srgbClr val="F9F9F9"/>
            </a:solidFill>
          </a:ln>
          <a:effectLst>
            <a:outerShdw blurRad="50800" dist="50800" algn="ctr" rotWithShape="0">
              <a:srgbClr val="000000">
                <a:alpha val="44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solidFill>
                <a:schemeClr val="lt1"/>
              </a:solidFill>
            </a:endParaRPr>
          </a:p>
        </p:txBody>
      </p:sp>
      <p:sp>
        <p:nvSpPr>
          <p:cNvPr id="705" name="Freeform 11"/>
          <p:cNvSpPr/>
          <p:nvPr/>
        </p:nvSpPr>
        <p:spPr bwMode="auto">
          <a:xfrm>
            <a:off x="8241300" y="4145645"/>
            <a:ext cx="1650971" cy="490309"/>
          </a:xfrm>
          <a:custGeom>
            <a:avLst/>
            <a:gdLst>
              <a:gd name="T0" fmla="*/ 101 w 2589"/>
              <a:gd name="T1" fmla="*/ 1 h 610"/>
              <a:gd name="T2" fmla="*/ 159 w 2589"/>
              <a:gd name="T3" fmla="*/ 8 h 610"/>
              <a:gd name="T4" fmla="*/ 225 w 2589"/>
              <a:gd name="T5" fmla="*/ 19 h 610"/>
              <a:gd name="T6" fmla="*/ 298 w 2589"/>
              <a:gd name="T7" fmla="*/ 34 h 610"/>
              <a:gd name="T8" fmla="*/ 373 w 2589"/>
              <a:gd name="T9" fmla="*/ 49 h 610"/>
              <a:gd name="T10" fmla="*/ 450 w 2589"/>
              <a:gd name="T11" fmla="*/ 65 h 610"/>
              <a:gd name="T12" fmla="*/ 527 w 2589"/>
              <a:gd name="T13" fmla="*/ 80 h 610"/>
              <a:gd name="T14" fmla="*/ 599 w 2589"/>
              <a:gd name="T15" fmla="*/ 91 h 610"/>
              <a:gd name="T16" fmla="*/ 665 w 2589"/>
              <a:gd name="T17" fmla="*/ 98 h 610"/>
              <a:gd name="T18" fmla="*/ 869 w 2589"/>
              <a:gd name="T19" fmla="*/ 98 h 610"/>
              <a:gd name="T20" fmla="*/ 1216 w 2589"/>
              <a:gd name="T21" fmla="*/ 80 h 610"/>
              <a:gd name="T22" fmla="*/ 1510 w 2589"/>
              <a:gd name="T23" fmla="*/ 58 h 610"/>
              <a:gd name="T24" fmla="*/ 1749 w 2589"/>
              <a:gd name="T25" fmla="*/ 57 h 610"/>
              <a:gd name="T26" fmla="*/ 1989 w 2589"/>
              <a:gd name="T27" fmla="*/ 69 h 610"/>
              <a:gd name="T28" fmla="*/ 2229 w 2589"/>
              <a:gd name="T29" fmla="*/ 85 h 610"/>
              <a:gd name="T30" fmla="*/ 2469 w 2589"/>
              <a:gd name="T31" fmla="*/ 97 h 610"/>
              <a:gd name="T32" fmla="*/ 2589 w 2589"/>
              <a:gd name="T33" fmla="*/ 609 h 610"/>
              <a:gd name="T34" fmla="*/ 2350 w 2589"/>
              <a:gd name="T35" fmla="*/ 603 h 610"/>
              <a:gd name="T36" fmla="*/ 2110 w 2589"/>
              <a:gd name="T37" fmla="*/ 588 h 610"/>
              <a:gd name="T38" fmla="*/ 1869 w 2589"/>
              <a:gd name="T39" fmla="*/ 573 h 610"/>
              <a:gd name="T40" fmla="*/ 1629 w 2589"/>
              <a:gd name="T41" fmla="*/ 566 h 610"/>
              <a:gd name="T42" fmla="*/ 1390 w 2589"/>
              <a:gd name="T43" fmla="*/ 577 h 610"/>
              <a:gd name="T44" fmla="*/ 1042 w 2589"/>
              <a:gd name="T45" fmla="*/ 602 h 610"/>
              <a:gd name="T46" fmla="*/ 696 w 2589"/>
              <a:gd name="T47" fmla="*/ 610 h 610"/>
              <a:gd name="T48" fmla="*/ 630 w 2589"/>
              <a:gd name="T49" fmla="*/ 607 h 610"/>
              <a:gd name="T50" fmla="*/ 557 w 2589"/>
              <a:gd name="T51" fmla="*/ 599 h 610"/>
              <a:gd name="T52" fmla="*/ 478 w 2589"/>
              <a:gd name="T53" fmla="*/ 589 h 610"/>
              <a:gd name="T54" fmla="*/ 398 w 2589"/>
              <a:gd name="T55" fmla="*/ 576 h 610"/>
              <a:gd name="T56" fmla="*/ 319 w 2589"/>
              <a:gd name="T57" fmla="*/ 563 h 610"/>
              <a:gd name="T58" fmla="*/ 242 w 2589"/>
              <a:gd name="T59" fmla="*/ 551 h 610"/>
              <a:gd name="T60" fmla="*/ 171 w 2589"/>
              <a:gd name="T61" fmla="*/ 540 h 610"/>
              <a:gd name="T62" fmla="*/ 109 w 2589"/>
              <a:gd name="T63" fmla="*/ 533 h 610"/>
              <a:gd name="T64" fmla="*/ 58 w 2589"/>
              <a:gd name="T65" fmla="*/ 529 h 610"/>
              <a:gd name="T66" fmla="*/ 22 w 2589"/>
              <a:gd name="T67" fmla="*/ 531 h 610"/>
              <a:gd name="T68" fmla="*/ 2 w 2589"/>
              <a:gd name="T69" fmla="*/ 540 h 610"/>
              <a:gd name="T70" fmla="*/ 0 w 2589"/>
              <a:gd name="T71" fmla="*/ 36 h 610"/>
              <a:gd name="T72" fmla="*/ 9 w 2589"/>
              <a:gd name="T73" fmla="*/ 15 h 610"/>
              <a:gd name="T74" fmla="*/ 35 w 2589"/>
              <a:gd name="T75" fmla="*/ 3 h 610"/>
              <a:gd name="T76" fmla="*/ 75 w 2589"/>
              <a:gd name="T77" fmla="*/ 0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89" h="610">
                <a:moveTo>
                  <a:pt x="75" y="0"/>
                </a:moveTo>
                <a:lnTo>
                  <a:pt x="101" y="1"/>
                </a:lnTo>
                <a:lnTo>
                  <a:pt x="129" y="4"/>
                </a:lnTo>
                <a:lnTo>
                  <a:pt x="159" y="8"/>
                </a:lnTo>
                <a:lnTo>
                  <a:pt x="191" y="13"/>
                </a:lnTo>
                <a:lnTo>
                  <a:pt x="225" y="19"/>
                </a:lnTo>
                <a:lnTo>
                  <a:pt x="260" y="26"/>
                </a:lnTo>
                <a:lnTo>
                  <a:pt x="298" y="34"/>
                </a:lnTo>
                <a:lnTo>
                  <a:pt x="335" y="41"/>
                </a:lnTo>
                <a:lnTo>
                  <a:pt x="373" y="49"/>
                </a:lnTo>
                <a:lnTo>
                  <a:pt x="412" y="57"/>
                </a:lnTo>
                <a:lnTo>
                  <a:pt x="450" y="65"/>
                </a:lnTo>
                <a:lnTo>
                  <a:pt x="489" y="73"/>
                </a:lnTo>
                <a:lnTo>
                  <a:pt x="527" y="80"/>
                </a:lnTo>
                <a:lnTo>
                  <a:pt x="563" y="86"/>
                </a:lnTo>
                <a:lnTo>
                  <a:pt x="599" y="91"/>
                </a:lnTo>
                <a:lnTo>
                  <a:pt x="633" y="95"/>
                </a:lnTo>
                <a:lnTo>
                  <a:pt x="665" y="98"/>
                </a:lnTo>
                <a:lnTo>
                  <a:pt x="696" y="99"/>
                </a:lnTo>
                <a:lnTo>
                  <a:pt x="869" y="98"/>
                </a:lnTo>
                <a:lnTo>
                  <a:pt x="1042" y="91"/>
                </a:lnTo>
                <a:lnTo>
                  <a:pt x="1216" y="80"/>
                </a:lnTo>
                <a:lnTo>
                  <a:pt x="1390" y="66"/>
                </a:lnTo>
                <a:lnTo>
                  <a:pt x="1510" y="58"/>
                </a:lnTo>
                <a:lnTo>
                  <a:pt x="1629" y="55"/>
                </a:lnTo>
                <a:lnTo>
                  <a:pt x="1749" y="57"/>
                </a:lnTo>
                <a:lnTo>
                  <a:pt x="1869" y="62"/>
                </a:lnTo>
                <a:lnTo>
                  <a:pt x="1989" y="69"/>
                </a:lnTo>
                <a:lnTo>
                  <a:pt x="2110" y="77"/>
                </a:lnTo>
                <a:lnTo>
                  <a:pt x="2229" y="85"/>
                </a:lnTo>
                <a:lnTo>
                  <a:pt x="2350" y="92"/>
                </a:lnTo>
                <a:lnTo>
                  <a:pt x="2469" y="97"/>
                </a:lnTo>
                <a:lnTo>
                  <a:pt x="2589" y="98"/>
                </a:lnTo>
                <a:lnTo>
                  <a:pt x="2589" y="609"/>
                </a:lnTo>
                <a:lnTo>
                  <a:pt x="2469" y="608"/>
                </a:lnTo>
                <a:lnTo>
                  <a:pt x="2350" y="603"/>
                </a:lnTo>
                <a:lnTo>
                  <a:pt x="2229" y="596"/>
                </a:lnTo>
                <a:lnTo>
                  <a:pt x="2110" y="588"/>
                </a:lnTo>
                <a:lnTo>
                  <a:pt x="1989" y="580"/>
                </a:lnTo>
                <a:lnTo>
                  <a:pt x="1869" y="573"/>
                </a:lnTo>
                <a:lnTo>
                  <a:pt x="1749" y="568"/>
                </a:lnTo>
                <a:lnTo>
                  <a:pt x="1629" y="566"/>
                </a:lnTo>
                <a:lnTo>
                  <a:pt x="1510" y="569"/>
                </a:lnTo>
                <a:lnTo>
                  <a:pt x="1390" y="577"/>
                </a:lnTo>
                <a:lnTo>
                  <a:pt x="1216" y="591"/>
                </a:lnTo>
                <a:lnTo>
                  <a:pt x="1042" y="602"/>
                </a:lnTo>
                <a:lnTo>
                  <a:pt x="869" y="609"/>
                </a:lnTo>
                <a:lnTo>
                  <a:pt x="696" y="610"/>
                </a:lnTo>
                <a:lnTo>
                  <a:pt x="663" y="609"/>
                </a:lnTo>
                <a:lnTo>
                  <a:pt x="630" y="607"/>
                </a:lnTo>
                <a:lnTo>
                  <a:pt x="594" y="603"/>
                </a:lnTo>
                <a:lnTo>
                  <a:pt x="557" y="599"/>
                </a:lnTo>
                <a:lnTo>
                  <a:pt x="519" y="594"/>
                </a:lnTo>
                <a:lnTo>
                  <a:pt x="478" y="589"/>
                </a:lnTo>
                <a:lnTo>
                  <a:pt x="438" y="583"/>
                </a:lnTo>
                <a:lnTo>
                  <a:pt x="398" y="576"/>
                </a:lnTo>
                <a:lnTo>
                  <a:pt x="358" y="570"/>
                </a:lnTo>
                <a:lnTo>
                  <a:pt x="319" y="563"/>
                </a:lnTo>
                <a:lnTo>
                  <a:pt x="279" y="557"/>
                </a:lnTo>
                <a:lnTo>
                  <a:pt x="242" y="551"/>
                </a:lnTo>
                <a:lnTo>
                  <a:pt x="205" y="545"/>
                </a:lnTo>
                <a:lnTo>
                  <a:pt x="171" y="540"/>
                </a:lnTo>
                <a:lnTo>
                  <a:pt x="139" y="536"/>
                </a:lnTo>
                <a:lnTo>
                  <a:pt x="109" y="533"/>
                </a:lnTo>
                <a:lnTo>
                  <a:pt x="82" y="530"/>
                </a:lnTo>
                <a:lnTo>
                  <a:pt x="58" y="529"/>
                </a:lnTo>
                <a:lnTo>
                  <a:pt x="38" y="530"/>
                </a:lnTo>
                <a:lnTo>
                  <a:pt x="22" y="531"/>
                </a:lnTo>
                <a:lnTo>
                  <a:pt x="10" y="535"/>
                </a:lnTo>
                <a:lnTo>
                  <a:pt x="2" y="540"/>
                </a:lnTo>
                <a:lnTo>
                  <a:pt x="0" y="547"/>
                </a:lnTo>
                <a:lnTo>
                  <a:pt x="0" y="36"/>
                </a:lnTo>
                <a:lnTo>
                  <a:pt x="2" y="24"/>
                </a:lnTo>
                <a:lnTo>
                  <a:pt x="9" y="15"/>
                </a:lnTo>
                <a:lnTo>
                  <a:pt x="20" y="8"/>
                </a:lnTo>
                <a:lnTo>
                  <a:pt x="35" y="3"/>
                </a:lnTo>
                <a:lnTo>
                  <a:pt x="54" y="1"/>
                </a:lnTo>
                <a:lnTo>
                  <a:pt x="75" y="0"/>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p>
        </p:txBody>
      </p:sp>
      <p:sp>
        <p:nvSpPr>
          <p:cNvPr id="707" name="Freeform 9"/>
          <p:cNvSpPr/>
          <p:nvPr/>
        </p:nvSpPr>
        <p:spPr bwMode="auto">
          <a:xfrm>
            <a:off x="7859120" y="1770235"/>
            <a:ext cx="802909" cy="467877"/>
          </a:xfrm>
          <a:custGeom>
            <a:avLst/>
            <a:gdLst>
              <a:gd name="T0" fmla="*/ 203 w 1223"/>
              <a:gd name="T1" fmla="*/ 0 h 582"/>
              <a:gd name="T2" fmla="*/ 305 w 1223"/>
              <a:gd name="T3" fmla="*/ 3 h 582"/>
              <a:gd name="T4" fmla="*/ 406 w 1223"/>
              <a:gd name="T5" fmla="*/ 10 h 582"/>
              <a:gd name="T6" fmla="*/ 509 w 1223"/>
              <a:gd name="T7" fmla="*/ 20 h 582"/>
              <a:gd name="T8" fmla="*/ 611 w 1223"/>
              <a:gd name="T9" fmla="*/ 30 h 582"/>
              <a:gd name="T10" fmla="*/ 714 w 1223"/>
              <a:gd name="T11" fmla="*/ 41 h 582"/>
              <a:gd name="T12" fmla="*/ 816 w 1223"/>
              <a:gd name="T13" fmla="*/ 51 h 582"/>
              <a:gd name="T14" fmla="*/ 918 w 1223"/>
              <a:gd name="T15" fmla="*/ 59 h 582"/>
              <a:gd name="T16" fmla="*/ 1020 w 1223"/>
              <a:gd name="T17" fmla="*/ 64 h 582"/>
              <a:gd name="T18" fmla="*/ 1122 w 1223"/>
              <a:gd name="T19" fmla="*/ 64 h 582"/>
              <a:gd name="T20" fmla="*/ 1223 w 1223"/>
              <a:gd name="T21" fmla="*/ 58 h 582"/>
              <a:gd name="T22" fmla="*/ 1223 w 1223"/>
              <a:gd name="T23" fmla="*/ 569 h 582"/>
              <a:gd name="T24" fmla="*/ 1220 w 1223"/>
              <a:gd name="T25" fmla="*/ 574 h 582"/>
              <a:gd name="T26" fmla="*/ 1211 w 1223"/>
              <a:gd name="T27" fmla="*/ 578 h 582"/>
              <a:gd name="T28" fmla="*/ 1196 w 1223"/>
              <a:gd name="T29" fmla="*/ 581 h 582"/>
              <a:gd name="T30" fmla="*/ 1176 w 1223"/>
              <a:gd name="T31" fmla="*/ 582 h 582"/>
              <a:gd name="T32" fmla="*/ 1152 w 1223"/>
              <a:gd name="T33" fmla="*/ 582 h 582"/>
              <a:gd name="T34" fmla="*/ 1123 w 1223"/>
              <a:gd name="T35" fmla="*/ 581 h 582"/>
              <a:gd name="T36" fmla="*/ 1088 w 1223"/>
              <a:gd name="T37" fmla="*/ 580 h 582"/>
              <a:gd name="T38" fmla="*/ 1051 w 1223"/>
              <a:gd name="T39" fmla="*/ 577 h 582"/>
              <a:gd name="T40" fmla="*/ 1010 w 1223"/>
              <a:gd name="T41" fmla="*/ 574 h 582"/>
              <a:gd name="T42" fmla="*/ 966 w 1223"/>
              <a:gd name="T43" fmla="*/ 570 h 582"/>
              <a:gd name="T44" fmla="*/ 919 w 1223"/>
              <a:gd name="T45" fmla="*/ 565 h 582"/>
              <a:gd name="T46" fmla="*/ 868 w 1223"/>
              <a:gd name="T47" fmla="*/ 560 h 582"/>
              <a:gd name="T48" fmla="*/ 817 w 1223"/>
              <a:gd name="T49" fmla="*/ 555 h 582"/>
              <a:gd name="T50" fmla="*/ 763 w 1223"/>
              <a:gd name="T51" fmla="*/ 550 h 582"/>
              <a:gd name="T52" fmla="*/ 708 w 1223"/>
              <a:gd name="T53" fmla="*/ 545 h 582"/>
              <a:gd name="T54" fmla="*/ 650 w 1223"/>
              <a:gd name="T55" fmla="*/ 539 h 582"/>
              <a:gd name="T56" fmla="*/ 593 w 1223"/>
              <a:gd name="T57" fmla="*/ 534 h 582"/>
              <a:gd name="T58" fmla="*/ 536 w 1223"/>
              <a:gd name="T59" fmla="*/ 529 h 582"/>
              <a:gd name="T60" fmla="*/ 477 w 1223"/>
              <a:gd name="T61" fmla="*/ 525 h 582"/>
              <a:gd name="T62" fmla="*/ 419 w 1223"/>
              <a:gd name="T63" fmla="*/ 521 h 582"/>
              <a:gd name="T64" fmla="*/ 361 w 1223"/>
              <a:gd name="T65" fmla="*/ 517 h 582"/>
              <a:gd name="T66" fmla="*/ 305 w 1223"/>
              <a:gd name="T67" fmla="*/ 515 h 582"/>
              <a:gd name="T68" fmla="*/ 249 w 1223"/>
              <a:gd name="T69" fmla="*/ 513 h 582"/>
              <a:gd name="T70" fmla="*/ 195 w 1223"/>
              <a:gd name="T71" fmla="*/ 512 h 582"/>
              <a:gd name="T72" fmla="*/ 143 w 1223"/>
              <a:gd name="T73" fmla="*/ 512 h 582"/>
              <a:gd name="T74" fmla="*/ 92 w 1223"/>
              <a:gd name="T75" fmla="*/ 513 h 582"/>
              <a:gd name="T76" fmla="*/ 44 w 1223"/>
              <a:gd name="T77" fmla="*/ 516 h 582"/>
              <a:gd name="T78" fmla="*/ 0 w 1223"/>
              <a:gd name="T79" fmla="*/ 519 h 582"/>
              <a:gd name="T80" fmla="*/ 0 w 1223"/>
              <a:gd name="T81" fmla="*/ 8 h 582"/>
              <a:gd name="T82" fmla="*/ 101 w 1223"/>
              <a:gd name="T83" fmla="*/ 1 h 582"/>
              <a:gd name="T84" fmla="*/ 203 w 1223"/>
              <a:gd name="T85"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3" h="582">
                <a:moveTo>
                  <a:pt x="203" y="0"/>
                </a:moveTo>
                <a:lnTo>
                  <a:pt x="305" y="3"/>
                </a:lnTo>
                <a:lnTo>
                  <a:pt x="406" y="10"/>
                </a:lnTo>
                <a:lnTo>
                  <a:pt x="509" y="20"/>
                </a:lnTo>
                <a:lnTo>
                  <a:pt x="611" y="30"/>
                </a:lnTo>
                <a:lnTo>
                  <a:pt x="714" y="41"/>
                </a:lnTo>
                <a:lnTo>
                  <a:pt x="816" y="51"/>
                </a:lnTo>
                <a:lnTo>
                  <a:pt x="918" y="59"/>
                </a:lnTo>
                <a:lnTo>
                  <a:pt x="1020" y="64"/>
                </a:lnTo>
                <a:lnTo>
                  <a:pt x="1122" y="64"/>
                </a:lnTo>
                <a:lnTo>
                  <a:pt x="1223" y="58"/>
                </a:lnTo>
                <a:lnTo>
                  <a:pt x="1223" y="569"/>
                </a:lnTo>
                <a:lnTo>
                  <a:pt x="1220" y="574"/>
                </a:lnTo>
                <a:lnTo>
                  <a:pt x="1211" y="578"/>
                </a:lnTo>
                <a:lnTo>
                  <a:pt x="1196" y="581"/>
                </a:lnTo>
                <a:lnTo>
                  <a:pt x="1176" y="582"/>
                </a:lnTo>
                <a:lnTo>
                  <a:pt x="1152" y="582"/>
                </a:lnTo>
                <a:lnTo>
                  <a:pt x="1123" y="581"/>
                </a:lnTo>
                <a:lnTo>
                  <a:pt x="1088" y="580"/>
                </a:lnTo>
                <a:lnTo>
                  <a:pt x="1051" y="577"/>
                </a:lnTo>
                <a:lnTo>
                  <a:pt x="1010" y="574"/>
                </a:lnTo>
                <a:lnTo>
                  <a:pt x="966" y="570"/>
                </a:lnTo>
                <a:lnTo>
                  <a:pt x="919" y="565"/>
                </a:lnTo>
                <a:lnTo>
                  <a:pt x="868" y="560"/>
                </a:lnTo>
                <a:lnTo>
                  <a:pt x="817" y="555"/>
                </a:lnTo>
                <a:lnTo>
                  <a:pt x="763" y="550"/>
                </a:lnTo>
                <a:lnTo>
                  <a:pt x="708" y="545"/>
                </a:lnTo>
                <a:lnTo>
                  <a:pt x="650" y="539"/>
                </a:lnTo>
                <a:lnTo>
                  <a:pt x="593" y="534"/>
                </a:lnTo>
                <a:lnTo>
                  <a:pt x="536" y="529"/>
                </a:lnTo>
                <a:lnTo>
                  <a:pt x="477" y="525"/>
                </a:lnTo>
                <a:lnTo>
                  <a:pt x="419" y="521"/>
                </a:lnTo>
                <a:lnTo>
                  <a:pt x="361" y="517"/>
                </a:lnTo>
                <a:lnTo>
                  <a:pt x="305" y="515"/>
                </a:lnTo>
                <a:lnTo>
                  <a:pt x="249" y="513"/>
                </a:lnTo>
                <a:lnTo>
                  <a:pt x="195" y="512"/>
                </a:lnTo>
                <a:lnTo>
                  <a:pt x="143" y="512"/>
                </a:lnTo>
                <a:lnTo>
                  <a:pt x="92" y="513"/>
                </a:lnTo>
                <a:lnTo>
                  <a:pt x="44" y="516"/>
                </a:lnTo>
                <a:lnTo>
                  <a:pt x="0" y="519"/>
                </a:lnTo>
                <a:lnTo>
                  <a:pt x="0" y="8"/>
                </a:lnTo>
                <a:lnTo>
                  <a:pt x="101" y="1"/>
                </a:lnTo>
                <a:lnTo>
                  <a:pt x="203" y="0"/>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solidFill>
                <a:schemeClr val="lt1"/>
              </a:solidFill>
            </a:endParaRPr>
          </a:p>
        </p:txBody>
      </p:sp>
      <p:sp>
        <p:nvSpPr>
          <p:cNvPr id="708" name="Freeform 10"/>
          <p:cNvSpPr/>
          <p:nvPr/>
        </p:nvSpPr>
        <p:spPr bwMode="auto">
          <a:xfrm>
            <a:off x="8241301" y="1887204"/>
            <a:ext cx="422112" cy="339691"/>
          </a:xfrm>
          <a:custGeom>
            <a:avLst/>
            <a:gdLst>
              <a:gd name="T0" fmla="*/ 278 w 610"/>
              <a:gd name="T1" fmla="*/ 0 h 424"/>
              <a:gd name="T2" fmla="*/ 329 w 610"/>
              <a:gd name="T3" fmla="*/ 2 h 424"/>
              <a:gd name="T4" fmla="*/ 381 w 610"/>
              <a:gd name="T5" fmla="*/ 9 h 424"/>
              <a:gd name="T6" fmla="*/ 436 w 610"/>
              <a:gd name="T7" fmla="*/ 23 h 424"/>
              <a:gd name="T8" fmla="*/ 494 w 610"/>
              <a:gd name="T9" fmla="*/ 41 h 424"/>
              <a:gd name="T10" fmla="*/ 551 w 610"/>
              <a:gd name="T11" fmla="*/ 65 h 424"/>
              <a:gd name="T12" fmla="*/ 610 w 610"/>
              <a:gd name="T13" fmla="*/ 96 h 424"/>
              <a:gd name="T14" fmla="*/ 610 w 610"/>
              <a:gd name="T15" fmla="*/ 99 h 424"/>
              <a:gd name="T16" fmla="*/ 610 w 610"/>
              <a:gd name="T17" fmla="*/ 109 h 424"/>
              <a:gd name="T18" fmla="*/ 610 w 610"/>
              <a:gd name="T19" fmla="*/ 124 h 424"/>
              <a:gd name="T20" fmla="*/ 610 w 610"/>
              <a:gd name="T21" fmla="*/ 143 h 424"/>
              <a:gd name="T22" fmla="*/ 609 w 610"/>
              <a:gd name="T23" fmla="*/ 167 h 424"/>
              <a:gd name="T24" fmla="*/ 609 w 610"/>
              <a:gd name="T25" fmla="*/ 194 h 424"/>
              <a:gd name="T26" fmla="*/ 609 w 610"/>
              <a:gd name="T27" fmla="*/ 224 h 424"/>
              <a:gd name="T28" fmla="*/ 609 w 610"/>
              <a:gd name="T29" fmla="*/ 255 h 424"/>
              <a:gd name="T30" fmla="*/ 608 w 610"/>
              <a:gd name="T31" fmla="*/ 289 h 424"/>
              <a:gd name="T32" fmla="*/ 608 w 610"/>
              <a:gd name="T33" fmla="*/ 324 h 424"/>
              <a:gd name="T34" fmla="*/ 608 w 610"/>
              <a:gd name="T35" fmla="*/ 358 h 424"/>
              <a:gd name="T36" fmla="*/ 608 w 610"/>
              <a:gd name="T37" fmla="*/ 392 h 424"/>
              <a:gd name="T38" fmla="*/ 608 w 610"/>
              <a:gd name="T39" fmla="*/ 424 h 424"/>
              <a:gd name="T40" fmla="*/ 606 w 610"/>
              <a:gd name="T41" fmla="*/ 411 h 424"/>
              <a:gd name="T42" fmla="*/ 601 w 610"/>
              <a:gd name="T43" fmla="*/ 400 h 424"/>
              <a:gd name="T44" fmla="*/ 592 w 610"/>
              <a:gd name="T45" fmla="*/ 390 h 424"/>
              <a:gd name="T46" fmla="*/ 579 w 610"/>
              <a:gd name="T47" fmla="*/ 382 h 424"/>
              <a:gd name="T48" fmla="*/ 563 w 610"/>
              <a:gd name="T49" fmla="*/ 374 h 424"/>
              <a:gd name="T50" fmla="*/ 542 w 610"/>
              <a:gd name="T51" fmla="*/ 366 h 424"/>
              <a:gd name="T52" fmla="*/ 518 w 610"/>
              <a:gd name="T53" fmla="*/ 358 h 424"/>
              <a:gd name="T54" fmla="*/ 488 w 610"/>
              <a:gd name="T55" fmla="*/ 350 h 424"/>
              <a:gd name="T56" fmla="*/ 454 w 610"/>
              <a:gd name="T57" fmla="*/ 340 h 424"/>
              <a:gd name="T58" fmla="*/ 415 w 610"/>
              <a:gd name="T59" fmla="*/ 329 h 424"/>
              <a:gd name="T60" fmla="*/ 388 w 610"/>
              <a:gd name="T61" fmla="*/ 321 h 424"/>
              <a:gd name="T62" fmla="*/ 358 w 610"/>
              <a:gd name="T63" fmla="*/ 313 h 424"/>
              <a:gd name="T64" fmla="*/ 326 w 610"/>
              <a:gd name="T65" fmla="*/ 305 h 424"/>
              <a:gd name="T66" fmla="*/ 293 w 610"/>
              <a:gd name="T67" fmla="*/ 295 h 424"/>
              <a:gd name="T68" fmla="*/ 258 w 610"/>
              <a:gd name="T69" fmla="*/ 286 h 424"/>
              <a:gd name="T70" fmla="*/ 224 w 610"/>
              <a:gd name="T71" fmla="*/ 276 h 424"/>
              <a:gd name="T72" fmla="*/ 190 w 610"/>
              <a:gd name="T73" fmla="*/ 265 h 424"/>
              <a:gd name="T74" fmla="*/ 156 w 610"/>
              <a:gd name="T75" fmla="*/ 254 h 424"/>
              <a:gd name="T76" fmla="*/ 125 w 610"/>
              <a:gd name="T77" fmla="*/ 242 h 424"/>
              <a:gd name="T78" fmla="*/ 96 w 610"/>
              <a:gd name="T79" fmla="*/ 230 h 424"/>
              <a:gd name="T80" fmla="*/ 68 w 610"/>
              <a:gd name="T81" fmla="*/ 216 h 424"/>
              <a:gd name="T82" fmla="*/ 45 w 610"/>
              <a:gd name="T83" fmla="*/ 202 h 424"/>
              <a:gd name="T84" fmla="*/ 26 w 610"/>
              <a:gd name="T85" fmla="*/ 187 h 424"/>
              <a:gd name="T86" fmla="*/ 12 w 610"/>
              <a:gd name="T87" fmla="*/ 170 h 424"/>
              <a:gd name="T88" fmla="*/ 3 w 610"/>
              <a:gd name="T89" fmla="*/ 153 h 424"/>
              <a:gd name="T90" fmla="*/ 0 w 610"/>
              <a:gd name="T91" fmla="*/ 134 h 424"/>
              <a:gd name="T92" fmla="*/ 3 w 610"/>
              <a:gd name="T93" fmla="*/ 115 h 424"/>
              <a:gd name="T94" fmla="*/ 13 w 610"/>
              <a:gd name="T95" fmla="*/ 96 h 424"/>
              <a:gd name="T96" fmla="*/ 29 w 610"/>
              <a:gd name="T97" fmla="*/ 78 h 424"/>
              <a:gd name="T98" fmla="*/ 50 w 610"/>
              <a:gd name="T99" fmla="*/ 60 h 424"/>
              <a:gd name="T100" fmla="*/ 77 w 610"/>
              <a:gd name="T101" fmla="*/ 44 h 424"/>
              <a:gd name="T102" fmla="*/ 110 w 610"/>
              <a:gd name="T103" fmla="*/ 29 h 424"/>
              <a:gd name="T104" fmla="*/ 146 w 610"/>
              <a:gd name="T105" fmla="*/ 16 h 424"/>
              <a:gd name="T106" fmla="*/ 186 w 610"/>
              <a:gd name="T107" fmla="*/ 7 h 424"/>
              <a:gd name="T108" fmla="*/ 230 w 610"/>
              <a:gd name="T109" fmla="*/ 2 h 424"/>
              <a:gd name="T110" fmla="*/ 278 w 610"/>
              <a:gd name="T111" fmla="*/ 0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0" h="424">
                <a:moveTo>
                  <a:pt x="278" y="0"/>
                </a:moveTo>
                <a:lnTo>
                  <a:pt x="329" y="2"/>
                </a:lnTo>
                <a:lnTo>
                  <a:pt x="381" y="9"/>
                </a:lnTo>
                <a:lnTo>
                  <a:pt x="436" y="23"/>
                </a:lnTo>
                <a:lnTo>
                  <a:pt x="494" y="41"/>
                </a:lnTo>
                <a:lnTo>
                  <a:pt x="551" y="65"/>
                </a:lnTo>
                <a:lnTo>
                  <a:pt x="610" y="96"/>
                </a:lnTo>
                <a:lnTo>
                  <a:pt x="610" y="99"/>
                </a:lnTo>
                <a:lnTo>
                  <a:pt x="610" y="109"/>
                </a:lnTo>
                <a:lnTo>
                  <a:pt x="610" y="124"/>
                </a:lnTo>
                <a:lnTo>
                  <a:pt x="610" y="143"/>
                </a:lnTo>
                <a:lnTo>
                  <a:pt x="609" y="167"/>
                </a:lnTo>
                <a:lnTo>
                  <a:pt x="609" y="194"/>
                </a:lnTo>
                <a:lnTo>
                  <a:pt x="609" y="224"/>
                </a:lnTo>
                <a:lnTo>
                  <a:pt x="609" y="255"/>
                </a:lnTo>
                <a:lnTo>
                  <a:pt x="608" y="289"/>
                </a:lnTo>
                <a:lnTo>
                  <a:pt x="608" y="324"/>
                </a:lnTo>
                <a:lnTo>
                  <a:pt x="608" y="358"/>
                </a:lnTo>
                <a:lnTo>
                  <a:pt x="608" y="392"/>
                </a:lnTo>
                <a:lnTo>
                  <a:pt x="608" y="424"/>
                </a:lnTo>
                <a:lnTo>
                  <a:pt x="606" y="411"/>
                </a:lnTo>
                <a:lnTo>
                  <a:pt x="601" y="400"/>
                </a:lnTo>
                <a:lnTo>
                  <a:pt x="592" y="390"/>
                </a:lnTo>
                <a:lnTo>
                  <a:pt x="579" y="382"/>
                </a:lnTo>
                <a:lnTo>
                  <a:pt x="563" y="374"/>
                </a:lnTo>
                <a:lnTo>
                  <a:pt x="542" y="366"/>
                </a:lnTo>
                <a:lnTo>
                  <a:pt x="518" y="358"/>
                </a:lnTo>
                <a:lnTo>
                  <a:pt x="488" y="350"/>
                </a:lnTo>
                <a:lnTo>
                  <a:pt x="454" y="340"/>
                </a:lnTo>
                <a:lnTo>
                  <a:pt x="415" y="329"/>
                </a:lnTo>
                <a:lnTo>
                  <a:pt x="388" y="321"/>
                </a:lnTo>
                <a:lnTo>
                  <a:pt x="358" y="313"/>
                </a:lnTo>
                <a:lnTo>
                  <a:pt x="326" y="305"/>
                </a:lnTo>
                <a:lnTo>
                  <a:pt x="293" y="295"/>
                </a:lnTo>
                <a:lnTo>
                  <a:pt x="258" y="286"/>
                </a:lnTo>
                <a:lnTo>
                  <a:pt x="224" y="276"/>
                </a:lnTo>
                <a:lnTo>
                  <a:pt x="190" y="265"/>
                </a:lnTo>
                <a:lnTo>
                  <a:pt x="156" y="254"/>
                </a:lnTo>
                <a:lnTo>
                  <a:pt x="125" y="242"/>
                </a:lnTo>
                <a:lnTo>
                  <a:pt x="96" y="230"/>
                </a:lnTo>
                <a:lnTo>
                  <a:pt x="68" y="216"/>
                </a:lnTo>
                <a:lnTo>
                  <a:pt x="45" y="202"/>
                </a:lnTo>
                <a:lnTo>
                  <a:pt x="26" y="187"/>
                </a:lnTo>
                <a:lnTo>
                  <a:pt x="12" y="170"/>
                </a:lnTo>
                <a:lnTo>
                  <a:pt x="3" y="153"/>
                </a:lnTo>
                <a:lnTo>
                  <a:pt x="0" y="134"/>
                </a:lnTo>
                <a:lnTo>
                  <a:pt x="3" y="115"/>
                </a:lnTo>
                <a:lnTo>
                  <a:pt x="13" y="96"/>
                </a:lnTo>
                <a:lnTo>
                  <a:pt x="29" y="78"/>
                </a:lnTo>
                <a:lnTo>
                  <a:pt x="50" y="60"/>
                </a:lnTo>
                <a:lnTo>
                  <a:pt x="77" y="44"/>
                </a:lnTo>
                <a:lnTo>
                  <a:pt x="110" y="29"/>
                </a:lnTo>
                <a:lnTo>
                  <a:pt x="146" y="16"/>
                </a:lnTo>
                <a:lnTo>
                  <a:pt x="186" y="7"/>
                </a:lnTo>
                <a:lnTo>
                  <a:pt x="230" y="2"/>
                </a:lnTo>
                <a:lnTo>
                  <a:pt x="278" y="0"/>
                </a:lnTo>
                <a:close/>
              </a:path>
            </a:pathLst>
          </a:custGeom>
          <a:blipFill>
            <a:blip r:embed="rId2"/>
            <a:stretch>
              <a:fillRect/>
            </a:stretch>
          </a:blipFill>
          <a:ln>
            <a:solidFill>
              <a:srgbClr val="F9F9F9"/>
            </a:solidFill>
          </a:ln>
          <a:effectLst>
            <a:outerShdw blurRad="50800" dist="50800" algn="ctr" rotWithShape="0">
              <a:srgbClr val="000000">
                <a:alpha val="44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solidFill>
                <a:schemeClr val="lt1"/>
              </a:solidFill>
            </a:endParaRPr>
          </a:p>
        </p:txBody>
      </p:sp>
      <p:sp>
        <p:nvSpPr>
          <p:cNvPr id="709" name="Freeform 11"/>
          <p:cNvSpPr/>
          <p:nvPr/>
        </p:nvSpPr>
        <p:spPr bwMode="auto">
          <a:xfrm>
            <a:off x="8241300" y="1555525"/>
            <a:ext cx="1650971" cy="490309"/>
          </a:xfrm>
          <a:custGeom>
            <a:avLst/>
            <a:gdLst>
              <a:gd name="T0" fmla="*/ 101 w 2589"/>
              <a:gd name="T1" fmla="*/ 1 h 610"/>
              <a:gd name="T2" fmla="*/ 159 w 2589"/>
              <a:gd name="T3" fmla="*/ 8 h 610"/>
              <a:gd name="T4" fmla="*/ 225 w 2589"/>
              <a:gd name="T5" fmla="*/ 19 h 610"/>
              <a:gd name="T6" fmla="*/ 298 w 2589"/>
              <a:gd name="T7" fmla="*/ 34 h 610"/>
              <a:gd name="T8" fmla="*/ 373 w 2589"/>
              <a:gd name="T9" fmla="*/ 49 h 610"/>
              <a:gd name="T10" fmla="*/ 450 w 2589"/>
              <a:gd name="T11" fmla="*/ 65 h 610"/>
              <a:gd name="T12" fmla="*/ 527 w 2589"/>
              <a:gd name="T13" fmla="*/ 80 h 610"/>
              <a:gd name="T14" fmla="*/ 599 w 2589"/>
              <a:gd name="T15" fmla="*/ 91 h 610"/>
              <a:gd name="T16" fmla="*/ 665 w 2589"/>
              <a:gd name="T17" fmla="*/ 98 h 610"/>
              <a:gd name="T18" fmla="*/ 869 w 2589"/>
              <a:gd name="T19" fmla="*/ 98 h 610"/>
              <a:gd name="T20" fmla="*/ 1216 w 2589"/>
              <a:gd name="T21" fmla="*/ 80 h 610"/>
              <a:gd name="T22" fmla="*/ 1510 w 2589"/>
              <a:gd name="T23" fmla="*/ 58 h 610"/>
              <a:gd name="T24" fmla="*/ 1749 w 2589"/>
              <a:gd name="T25" fmla="*/ 57 h 610"/>
              <a:gd name="T26" fmla="*/ 1989 w 2589"/>
              <a:gd name="T27" fmla="*/ 69 h 610"/>
              <a:gd name="T28" fmla="*/ 2229 w 2589"/>
              <a:gd name="T29" fmla="*/ 85 h 610"/>
              <a:gd name="T30" fmla="*/ 2469 w 2589"/>
              <a:gd name="T31" fmla="*/ 97 h 610"/>
              <a:gd name="T32" fmla="*/ 2589 w 2589"/>
              <a:gd name="T33" fmla="*/ 609 h 610"/>
              <a:gd name="T34" fmla="*/ 2350 w 2589"/>
              <a:gd name="T35" fmla="*/ 603 h 610"/>
              <a:gd name="T36" fmla="*/ 2110 w 2589"/>
              <a:gd name="T37" fmla="*/ 588 h 610"/>
              <a:gd name="T38" fmla="*/ 1869 w 2589"/>
              <a:gd name="T39" fmla="*/ 573 h 610"/>
              <a:gd name="T40" fmla="*/ 1629 w 2589"/>
              <a:gd name="T41" fmla="*/ 566 h 610"/>
              <a:gd name="T42" fmla="*/ 1390 w 2589"/>
              <a:gd name="T43" fmla="*/ 577 h 610"/>
              <a:gd name="T44" fmla="*/ 1042 w 2589"/>
              <a:gd name="T45" fmla="*/ 602 h 610"/>
              <a:gd name="T46" fmla="*/ 696 w 2589"/>
              <a:gd name="T47" fmla="*/ 610 h 610"/>
              <a:gd name="T48" fmla="*/ 630 w 2589"/>
              <a:gd name="T49" fmla="*/ 607 h 610"/>
              <a:gd name="T50" fmla="*/ 557 w 2589"/>
              <a:gd name="T51" fmla="*/ 599 h 610"/>
              <a:gd name="T52" fmla="*/ 478 w 2589"/>
              <a:gd name="T53" fmla="*/ 589 h 610"/>
              <a:gd name="T54" fmla="*/ 398 w 2589"/>
              <a:gd name="T55" fmla="*/ 576 h 610"/>
              <a:gd name="T56" fmla="*/ 319 w 2589"/>
              <a:gd name="T57" fmla="*/ 563 h 610"/>
              <a:gd name="T58" fmla="*/ 242 w 2589"/>
              <a:gd name="T59" fmla="*/ 551 h 610"/>
              <a:gd name="T60" fmla="*/ 171 w 2589"/>
              <a:gd name="T61" fmla="*/ 540 h 610"/>
              <a:gd name="T62" fmla="*/ 109 w 2589"/>
              <a:gd name="T63" fmla="*/ 533 h 610"/>
              <a:gd name="T64" fmla="*/ 58 w 2589"/>
              <a:gd name="T65" fmla="*/ 529 h 610"/>
              <a:gd name="T66" fmla="*/ 22 w 2589"/>
              <a:gd name="T67" fmla="*/ 531 h 610"/>
              <a:gd name="T68" fmla="*/ 2 w 2589"/>
              <a:gd name="T69" fmla="*/ 540 h 610"/>
              <a:gd name="T70" fmla="*/ 0 w 2589"/>
              <a:gd name="T71" fmla="*/ 36 h 610"/>
              <a:gd name="T72" fmla="*/ 9 w 2589"/>
              <a:gd name="T73" fmla="*/ 15 h 610"/>
              <a:gd name="T74" fmla="*/ 35 w 2589"/>
              <a:gd name="T75" fmla="*/ 3 h 610"/>
              <a:gd name="T76" fmla="*/ 75 w 2589"/>
              <a:gd name="T77" fmla="*/ 0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89" h="610">
                <a:moveTo>
                  <a:pt x="75" y="0"/>
                </a:moveTo>
                <a:lnTo>
                  <a:pt x="101" y="1"/>
                </a:lnTo>
                <a:lnTo>
                  <a:pt x="129" y="4"/>
                </a:lnTo>
                <a:lnTo>
                  <a:pt x="159" y="8"/>
                </a:lnTo>
                <a:lnTo>
                  <a:pt x="191" y="13"/>
                </a:lnTo>
                <a:lnTo>
                  <a:pt x="225" y="19"/>
                </a:lnTo>
                <a:lnTo>
                  <a:pt x="260" y="26"/>
                </a:lnTo>
                <a:lnTo>
                  <a:pt x="298" y="34"/>
                </a:lnTo>
                <a:lnTo>
                  <a:pt x="335" y="41"/>
                </a:lnTo>
                <a:lnTo>
                  <a:pt x="373" y="49"/>
                </a:lnTo>
                <a:lnTo>
                  <a:pt x="412" y="57"/>
                </a:lnTo>
                <a:lnTo>
                  <a:pt x="450" y="65"/>
                </a:lnTo>
                <a:lnTo>
                  <a:pt x="489" y="73"/>
                </a:lnTo>
                <a:lnTo>
                  <a:pt x="527" y="80"/>
                </a:lnTo>
                <a:lnTo>
                  <a:pt x="563" y="86"/>
                </a:lnTo>
                <a:lnTo>
                  <a:pt x="599" y="91"/>
                </a:lnTo>
                <a:lnTo>
                  <a:pt x="633" y="95"/>
                </a:lnTo>
                <a:lnTo>
                  <a:pt x="665" y="98"/>
                </a:lnTo>
                <a:lnTo>
                  <a:pt x="696" y="99"/>
                </a:lnTo>
                <a:lnTo>
                  <a:pt x="869" y="98"/>
                </a:lnTo>
                <a:lnTo>
                  <a:pt x="1042" y="91"/>
                </a:lnTo>
                <a:lnTo>
                  <a:pt x="1216" y="80"/>
                </a:lnTo>
                <a:lnTo>
                  <a:pt x="1390" y="66"/>
                </a:lnTo>
                <a:lnTo>
                  <a:pt x="1510" y="58"/>
                </a:lnTo>
                <a:lnTo>
                  <a:pt x="1629" y="55"/>
                </a:lnTo>
                <a:lnTo>
                  <a:pt x="1749" y="57"/>
                </a:lnTo>
                <a:lnTo>
                  <a:pt x="1869" y="62"/>
                </a:lnTo>
                <a:lnTo>
                  <a:pt x="1989" y="69"/>
                </a:lnTo>
                <a:lnTo>
                  <a:pt x="2110" y="77"/>
                </a:lnTo>
                <a:lnTo>
                  <a:pt x="2229" y="85"/>
                </a:lnTo>
                <a:lnTo>
                  <a:pt x="2350" y="92"/>
                </a:lnTo>
                <a:lnTo>
                  <a:pt x="2469" y="97"/>
                </a:lnTo>
                <a:lnTo>
                  <a:pt x="2589" y="98"/>
                </a:lnTo>
                <a:lnTo>
                  <a:pt x="2589" y="609"/>
                </a:lnTo>
                <a:lnTo>
                  <a:pt x="2469" y="608"/>
                </a:lnTo>
                <a:lnTo>
                  <a:pt x="2350" y="603"/>
                </a:lnTo>
                <a:lnTo>
                  <a:pt x="2229" y="596"/>
                </a:lnTo>
                <a:lnTo>
                  <a:pt x="2110" y="588"/>
                </a:lnTo>
                <a:lnTo>
                  <a:pt x="1989" y="580"/>
                </a:lnTo>
                <a:lnTo>
                  <a:pt x="1869" y="573"/>
                </a:lnTo>
                <a:lnTo>
                  <a:pt x="1749" y="568"/>
                </a:lnTo>
                <a:lnTo>
                  <a:pt x="1629" y="566"/>
                </a:lnTo>
                <a:lnTo>
                  <a:pt x="1510" y="569"/>
                </a:lnTo>
                <a:lnTo>
                  <a:pt x="1390" y="577"/>
                </a:lnTo>
                <a:lnTo>
                  <a:pt x="1216" y="591"/>
                </a:lnTo>
                <a:lnTo>
                  <a:pt x="1042" y="602"/>
                </a:lnTo>
                <a:lnTo>
                  <a:pt x="869" y="609"/>
                </a:lnTo>
                <a:lnTo>
                  <a:pt x="696" y="610"/>
                </a:lnTo>
                <a:lnTo>
                  <a:pt x="663" y="609"/>
                </a:lnTo>
                <a:lnTo>
                  <a:pt x="630" y="607"/>
                </a:lnTo>
                <a:lnTo>
                  <a:pt x="594" y="603"/>
                </a:lnTo>
                <a:lnTo>
                  <a:pt x="557" y="599"/>
                </a:lnTo>
                <a:lnTo>
                  <a:pt x="519" y="594"/>
                </a:lnTo>
                <a:lnTo>
                  <a:pt x="478" y="589"/>
                </a:lnTo>
                <a:lnTo>
                  <a:pt x="438" y="583"/>
                </a:lnTo>
                <a:lnTo>
                  <a:pt x="398" y="576"/>
                </a:lnTo>
                <a:lnTo>
                  <a:pt x="358" y="570"/>
                </a:lnTo>
                <a:lnTo>
                  <a:pt x="319" y="563"/>
                </a:lnTo>
                <a:lnTo>
                  <a:pt x="279" y="557"/>
                </a:lnTo>
                <a:lnTo>
                  <a:pt x="242" y="551"/>
                </a:lnTo>
                <a:lnTo>
                  <a:pt x="205" y="545"/>
                </a:lnTo>
                <a:lnTo>
                  <a:pt x="171" y="540"/>
                </a:lnTo>
                <a:lnTo>
                  <a:pt x="139" y="536"/>
                </a:lnTo>
                <a:lnTo>
                  <a:pt x="109" y="533"/>
                </a:lnTo>
                <a:lnTo>
                  <a:pt x="82" y="530"/>
                </a:lnTo>
                <a:lnTo>
                  <a:pt x="58" y="529"/>
                </a:lnTo>
                <a:lnTo>
                  <a:pt x="38" y="530"/>
                </a:lnTo>
                <a:lnTo>
                  <a:pt x="22" y="531"/>
                </a:lnTo>
                <a:lnTo>
                  <a:pt x="10" y="535"/>
                </a:lnTo>
                <a:lnTo>
                  <a:pt x="2" y="540"/>
                </a:lnTo>
                <a:lnTo>
                  <a:pt x="0" y="547"/>
                </a:lnTo>
                <a:lnTo>
                  <a:pt x="0" y="36"/>
                </a:lnTo>
                <a:lnTo>
                  <a:pt x="2" y="24"/>
                </a:lnTo>
                <a:lnTo>
                  <a:pt x="9" y="15"/>
                </a:lnTo>
                <a:lnTo>
                  <a:pt x="20" y="8"/>
                </a:lnTo>
                <a:lnTo>
                  <a:pt x="35" y="3"/>
                </a:lnTo>
                <a:lnTo>
                  <a:pt x="54" y="1"/>
                </a:lnTo>
                <a:lnTo>
                  <a:pt x="75" y="0"/>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p>
        </p:txBody>
      </p:sp>
      <p:sp>
        <p:nvSpPr>
          <p:cNvPr id="698" name="Freeform 9"/>
          <p:cNvSpPr/>
          <p:nvPr/>
        </p:nvSpPr>
        <p:spPr bwMode="auto">
          <a:xfrm>
            <a:off x="2676549" y="4360355"/>
            <a:ext cx="802909" cy="467877"/>
          </a:xfrm>
          <a:custGeom>
            <a:avLst/>
            <a:gdLst>
              <a:gd name="T0" fmla="*/ 203 w 1223"/>
              <a:gd name="T1" fmla="*/ 0 h 582"/>
              <a:gd name="T2" fmla="*/ 305 w 1223"/>
              <a:gd name="T3" fmla="*/ 3 h 582"/>
              <a:gd name="T4" fmla="*/ 406 w 1223"/>
              <a:gd name="T5" fmla="*/ 10 h 582"/>
              <a:gd name="T6" fmla="*/ 509 w 1223"/>
              <a:gd name="T7" fmla="*/ 20 h 582"/>
              <a:gd name="T8" fmla="*/ 611 w 1223"/>
              <a:gd name="T9" fmla="*/ 30 h 582"/>
              <a:gd name="T10" fmla="*/ 714 w 1223"/>
              <a:gd name="T11" fmla="*/ 41 h 582"/>
              <a:gd name="T12" fmla="*/ 816 w 1223"/>
              <a:gd name="T13" fmla="*/ 51 h 582"/>
              <a:gd name="T14" fmla="*/ 918 w 1223"/>
              <a:gd name="T15" fmla="*/ 59 h 582"/>
              <a:gd name="T16" fmla="*/ 1020 w 1223"/>
              <a:gd name="T17" fmla="*/ 64 h 582"/>
              <a:gd name="T18" fmla="*/ 1122 w 1223"/>
              <a:gd name="T19" fmla="*/ 64 h 582"/>
              <a:gd name="T20" fmla="*/ 1223 w 1223"/>
              <a:gd name="T21" fmla="*/ 58 h 582"/>
              <a:gd name="T22" fmla="*/ 1223 w 1223"/>
              <a:gd name="T23" fmla="*/ 569 h 582"/>
              <a:gd name="T24" fmla="*/ 1220 w 1223"/>
              <a:gd name="T25" fmla="*/ 574 h 582"/>
              <a:gd name="T26" fmla="*/ 1211 w 1223"/>
              <a:gd name="T27" fmla="*/ 578 h 582"/>
              <a:gd name="T28" fmla="*/ 1196 w 1223"/>
              <a:gd name="T29" fmla="*/ 581 h 582"/>
              <a:gd name="T30" fmla="*/ 1176 w 1223"/>
              <a:gd name="T31" fmla="*/ 582 h 582"/>
              <a:gd name="T32" fmla="*/ 1152 w 1223"/>
              <a:gd name="T33" fmla="*/ 582 h 582"/>
              <a:gd name="T34" fmla="*/ 1123 w 1223"/>
              <a:gd name="T35" fmla="*/ 581 h 582"/>
              <a:gd name="T36" fmla="*/ 1088 w 1223"/>
              <a:gd name="T37" fmla="*/ 580 h 582"/>
              <a:gd name="T38" fmla="*/ 1051 w 1223"/>
              <a:gd name="T39" fmla="*/ 577 h 582"/>
              <a:gd name="T40" fmla="*/ 1010 w 1223"/>
              <a:gd name="T41" fmla="*/ 574 h 582"/>
              <a:gd name="T42" fmla="*/ 966 w 1223"/>
              <a:gd name="T43" fmla="*/ 570 h 582"/>
              <a:gd name="T44" fmla="*/ 919 w 1223"/>
              <a:gd name="T45" fmla="*/ 565 h 582"/>
              <a:gd name="T46" fmla="*/ 868 w 1223"/>
              <a:gd name="T47" fmla="*/ 560 h 582"/>
              <a:gd name="T48" fmla="*/ 817 w 1223"/>
              <a:gd name="T49" fmla="*/ 555 h 582"/>
              <a:gd name="T50" fmla="*/ 763 w 1223"/>
              <a:gd name="T51" fmla="*/ 550 h 582"/>
              <a:gd name="T52" fmla="*/ 708 w 1223"/>
              <a:gd name="T53" fmla="*/ 545 h 582"/>
              <a:gd name="T54" fmla="*/ 650 w 1223"/>
              <a:gd name="T55" fmla="*/ 539 h 582"/>
              <a:gd name="T56" fmla="*/ 593 w 1223"/>
              <a:gd name="T57" fmla="*/ 534 h 582"/>
              <a:gd name="T58" fmla="*/ 536 w 1223"/>
              <a:gd name="T59" fmla="*/ 529 h 582"/>
              <a:gd name="T60" fmla="*/ 477 w 1223"/>
              <a:gd name="T61" fmla="*/ 525 h 582"/>
              <a:gd name="T62" fmla="*/ 419 w 1223"/>
              <a:gd name="T63" fmla="*/ 521 h 582"/>
              <a:gd name="T64" fmla="*/ 361 w 1223"/>
              <a:gd name="T65" fmla="*/ 517 h 582"/>
              <a:gd name="T66" fmla="*/ 305 w 1223"/>
              <a:gd name="T67" fmla="*/ 515 h 582"/>
              <a:gd name="T68" fmla="*/ 249 w 1223"/>
              <a:gd name="T69" fmla="*/ 513 h 582"/>
              <a:gd name="T70" fmla="*/ 195 w 1223"/>
              <a:gd name="T71" fmla="*/ 512 h 582"/>
              <a:gd name="T72" fmla="*/ 143 w 1223"/>
              <a:gd name="T73" fmla="*/ 512 h 582"/>
              <a:gd name="T74" fmla="*/ 92 w 1223"/>
              <a:gd name="T75" fmla="*/ 513 h 582"/>
              <a:gd name="T76" fmla="*/ 44 w 1223"/>
              <a:gd name="T77" fmla="*/ 516 h 582"/>
              <a:gd name="T78" fmla="*/ 0 w 1223"/>
              <a:gd name="T79" fmla="*/ 519 h 582"/>
              <a:gd name="T80" fmla="*/ 0 w 1223"/>
              <a:gd name="T81" fmla="*/ 8 h 582"/>
              <a:gd name="T82" fmla="*/ 101 w 1223"/>
              <a:gd name="T83" fmla="*/ 1 h 582"/>
              <a:gd name="T84" fmla="*/ 203 w 1223"/>
              <a:gd name="T85"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3" h="582">
                <a:moveTo>
                  <a:pt x="203" y="0"/>
                </a:moveTo>
                <a:lnTo>
                  <a:pt x="305" y="3"/>
                </a:lnTo>
                <a:lnTo>
                  <a:pt x="406" y="10"/>
                </a:lnTo>
                <a:lnTo>
                  <a:pt x="509" y="20"/>
                </a:lnTo>
                <a:lnTo>
                  <a:pt x="611" y="30"/>
                </a:lnTo>
                <a:lnTo>
                  <a:pt x="714" y="41"/>
                </a:lnTo>
                <a:lnTo>
                  <a:pt x="816" y="51"/>
                </a:lnTo>
                <a:lnTo>
                  <a:pt x="918" y="59"/>
                </a:lnTo>
                <a:lnTo>
                  <a:pt x="1020" y="64"/>
                </a:lnTo>
                <a:lnTo>
                  <a:pt x="1122" y="64"/>
                </a:lnTo>
                <a:lnTo>
                  <a:pt x="1223" y="58"/>
                </a:lnTo>
                <a:lnTo>
                  <a:pt x="1223" y="569"/>
                </a:lnTo>
                <a:lnTo>
                  <a:pt x="1220" y="574"/>
                </a:lnTo>
                <a:lnTo>
                  <a:pt x="1211" y="578"/>
                </a:lnTo>
                <a:lnTo>
                  <a:pt x="1196" y="581"/>
                </a:lnTo>
                <a:lnTo>
                  <a:pt x="1176" y="582"/>
                </a:lnTo>
                <a:lnTo>
                  <a:pt x="1152" y="582"/>
                </a:lnTo>
                <a:lnTo>
                  <a:pt x="1123" y="581"/>
                </a:lnTo>
                <a:lnTo>
                  <a:pt x="1088" y="580"/>
                </a:lnTo>
                <a:lnTo>
                  <a:pt x="1051" y="577"/>
                </a:lnTo>
                <a:lnTo>
                  <a:pt x="1010" y="574"/>
                </a:lnTo>
                <a:lnTo>
                  <a:pt x="966" y="570"/>
                </a:lnTo>
                <a:lnTo>
                  <a:pt x="919" y="565"/>
                </a:lnTo>
                <a:lnTo>
                  <a:pt x="868" y="560"/>
                </a:lnTo>
                <a:lnTo>
                  <a:pt x="817" y="555"/>
                </a:lnTo>
                <a:lnTo>
                  <a:pt x="763" y="550"/>
                </a:lnTo>
                <a:lnTo>
                  <a:pt x="708" y="545"/>
                </a:lnTo>
                <a:lnTo>
                  <a:pt x="650" y="539"/>
                </a:lnTo>
                <a:lnTo>
                  <a:pt x="593" y="534"/>
                </a:lnTo>
                <a:lnTo>
                  <a:pt x="536" y="529"/>
                </a:lnTo>
                <a:lnTo>
                  <a:pt x="477" y="525"/>
                </a:lnTo>
                <a:lnTo>
                  <a:pt x="419" y="521"/>
                </a:lnTo>
                <a:lnTo>
                  <a:pt x="361" y="517"/>
                </a:lnTo>
                <a:lnTo>
                  <a:pt x="305" y="515"/>
                </a:lnTo>
                <a:lnTo>
                  <a:pt x="249" y="513"/>
                </a:lnTo>
                <a:lnTo>
                  <a:pt x="195" y="512"/>
                </a:lnTo>
                <a:lnTo>
                  <a:pt x="143" y="512"/>
                </a:lnTo>
                <a:lnTo>
                  <a:pt x="92" y="513"/>
                </a:lnTo>
                <a:lnTo>
                  <a:pt x="44" y="516"/>
                </a:lnTo>
                <a:lnTo>
                  <a:pt x="0" y="519"/>
                </a:lnTo>
                <a:lnTo>
                  <a:pt x="0" y="8"/>
                </a:lnTo>
                <a:lnTo>
                  <a:pt x="101" y="1"/>
                </a:lnTo>
                <a:lnTo>
                  <a:pt x="203" y="0"/>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solidFill>
                <a:schemeClr val="lt1"/>
              </a:solidFill>
            </a:endParaRPr>
          </a:p>
        </p:txBody>
      </p:sp>
      <p:sp>
        <p:nvSpPr>
          <p:cNvPr id="699" name="Freeform 10"/>
          <p:cNvSpPr/>
          <p:nvPr/>
        </p:nvSpPr>
        <p:spPr bwMode="auto">
          <a:xfrm>
            <a:off x="3058730" y="4477324"/>
            <a:ext cx="422112" cy="339691"/>
          </a:xfrm>
          <a:custGeom>
            <a:avLst/>
            <a:gdLst>
              <a:gd name="T0" fmla="*/ 278 w 610"/>
              <a:gd name="T1" fmla="*/ 0 h 424"/>
              <a:gd name="T2" fmla="*/ 329 w 610"/>
              <a:gd name="T3" fmla="*/ 2 h 424"/>
              <a:gd name="T4" fmla="*/ 381 w 610"/>
              <a:gd name="T5" fmla="*/ 9 h 424"/>
              <a:gd name="T6" fmla="*/ 436 w 610"/>
              <a:gd name="T7" fmla="*/ 23 h 424"/>
              <a:gd name="T8" fmla="*/ 494 w 610"/>
              <a:gd name="T9" fmla="*/ 41 h 424"/>
              <a:gd name="T10" fmla="*/ 551 w 610"/>
              <a:gd name="T11" fmla="*/ 65 h 424"/>
              <a:gd name="T12" fmla="*/ 610 w 610"/>
              <a:gd name="T13" fmla="*/ 96 h 424"/>
              <a:gd name="T14" fmla="*/ 610 w 610"/>
              <a:gd name="T15" fmla="*/ 99 h 424"/>
              <a:gd name="T16" fmla="*/ 610 w 610"/>
              <a:gd name="T17" fmla="*/ 109 h 424"/>
              <a:gd name="T18" fmla="*/ 610 w 610"/>
              <a:gd name="T19" fmla="*/ 124 h 424"/>
              <a:gd name="T20" fmla="*/ 610 w 610"/>
              <a:gd name="T21" fmla="*/ 143 h 424"/>
              <a:gd name="T22" fmla="*/ 609 w 610"/>
              <a:gd name="T23" fmla="*/ 167 h 424"/>
              <a:gd name="T24" fmla="*/ 609 w 610"/>
              <a:gd name="T25" fmla="*/ 194 h 424"/>
              <a:gd name="T26" fmla="*/ 609 w 610"/>
              <a:gd name="T27" fmla="*/ 224 h 424"/>
              <a:gd name="T28" fmla="*/ 609 w 610"/>
              <a:gd name="T29" fmla="*/ 255 h 424"/>
              <a:gd name="T30" fmla="*/ 608 w 610"/>
              <a:gd name="T31" fmla="*/ 289 h 424"/>
              <a:gd name="T32" fmla="*/ 608 w 610"/>
              <a:gd name="T33" fmla="*/ 324 h 424"/>
              <a:gd name="T34" fmla="*/ 608 w 610"/>
              <a:gd name="T35" fmla="*/ 358 h 424"/>
              <a:gd name="T36" fmla="*/ 608 w 610"/>
              <a:gd name="T37" fmla="*/ 392 h 424"/>
              <a:gd name="T38" fmla="*/ 608 w 610"/>
              <a:gd name="T39" fmla="*/ 424 h 424"/>
              <a:gd name="T40" fmla="*/ 606 w 610"/>
              <a:gd name="T41" fmla="*/ 411 h 424"/>
              <a:gd name="T42" fmla="*/ 601 w 610"/>
              <a:gd name="T43" fmla="*/ 400 h 424"/>
              <a:gd name="T44" fmla="*/ 592 w 610"/>
              <a:gd name="T45" fmla="*/ 390 h 424"/>
              <a:gd name="T46" fmla="*/ 579 w 610"/>
              <a:gd name="T47" fmla="*/ 382 h 424"/>
              <a:gd name="T48" fmla="*/ 563 w 610"/>
              <a:gd name="T49" fmla="*/ 374 h 424"/>
              <a:gd name="T50" fmla="*/ 542 w 610"/>
              <a:gd name="T51" fmla="*/ 366 h 424"/>
              <a:gd name="T52" fmla="*/ 518 w 610"/>
              <a:gd name="T53" fmla="*/ 358 h 424"/>
              <a:gd name="T54" fmla="*/ 488 w 610"/>
              <a:gd name="T55" fmla="*/ 350 h 424"/>
              <a:gd name="T56" fmla="*/ 454 w 610"/>
              <a:gd name="T57" fmla="*/ 340 h 424"/>
              <a:gd name="T58" fmla="*/ 415 w 610"/>
              <a:gd name="T59" fmla="*/ 329 h 424"/>
              <a:gd name="T60" fmla="*/ 388 w 610"/>
              <a:gd name="T61" fmla="*/ 321 h 424"/>
              <a:gd name="T62" fmla="*/ 358 w 610"/>
              <a:gd name="T63" fmla="*/ 313 h 424"/>
              <a:gd name="T64" fmla="*/ 326 w 610"/>
              <a:gd name="T65" fmla="*/ 305 h 424"/>
              <a:gd name="T66" fmla="*/ 293 w 610"/>
              <a:gd name="T67" fmla="*/ 295 h 424"/>
              <a:gd name="T68" fmla="*/ 258 w 610"/>
              <a:gd name="T69" fmla="*/ 286 h 424"/>
              <a:gd name="T70" fmla="*/ 224 w 610"/>
              <a:gd name="T71" fmla="*/ 276 h 424"/>
              <a:gd name="T72" fmla="*/ 190 w 610"/>
              <a:gd name="T73" fmla="*/ 265 h 424"/>
              <a:gd name="T74" fmla="*/ 156 w 610"/>
              <a:gd name="T75" fmla="*/ 254 h 424"/>
              <a:gd name="T76" fmla="*/ 125 w 610"/>
              <a:gd name="T77" fmla="*/ 242 h 424"/>
              <a:gd name="T78" fmla="*/ 96 w 610"/>
              <a:gd name="T79" fmla="*/ 230 h 424"/>
              <a:gd name="T80" fmla="*/ 68 w 610"/>
              <a:gd name="T81" fmla="*/ 216 h 424"/>
              <a:gd name="T82" fmla="*/ 45 w 610"/>
              <a:gd name="T83" fmla="*/ 202 h 424"/>
              <a:gd name="T84" fmla="*/ 26 w 610"/>
              <a:gd name="T85" fmla="*/ 187 h 424"/>
              <a:gd name="T86" fmla="*/ 12 w 610"/>
              <a:gd name="T87" fmla="*/ 170 h 424"/>
              <a:gd name="T88" fmla="*/ 3 w 610"/>
              <a:gd name="T89" fmla="*/ 153 h 424"/>
              <a:gd name="T90" fmla="*/ 0 w 610"/>
              <a:gd name="T91" fmla="*/ 134 h 424"/>
              <a:gd name="T92" fmla="*/ 3 w 610"/>
              <a:gd name="T93" fmla="*/ 115 h 424"/>
              <a:gd name="T94" fmla="*/ 13 w 610"/>
              <a:gd name="T95" fmla="*/ 96 h 424"/>
              <a:gd name="T96" fmla="*/ 29 w 610"/>
              <a:gd name="T97" fmla="*/ 78 h 424"/>
              <a:gd name="T98" fmla="*/ 50 w 610"/>
              <a:gd name="T99" fmla="*/ 60 h 424"/>
              <a:gd name="T100" fmla="*/ 77 w 610"/>
              <a:gd name="T101" fmla="*/ 44 h 424"/>
              <a:gd name="T102" fmla="*/ 110 w 610"/>
              <a:gd name="T103" fmla="*/ 29 h 424"/>
              <a:gd name="T104" fmla="*/ 146 w 610"/>
              <a:gd name="T105" fmla="*/ 16 h 424"/>
              <a:gd name="T106" fmla="*/ 186 w 610"/>
              <a:gd name="T107" fmla="*/ 7 h 424"/>
              <a:gd name="T108" fmla="*/ 230 w 610"/>
              <a:gd name="T109" fmla="*/ 2 h 424"/>
              <a:gd name="T110" fmla="*/ 278 w 610"/>
              <a:gd name="T111" fmla="*/ 0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0" h="424">
                <a:moveTo>
                  <a:pt x="278" y="0"/>
                </a:moveTo>
                <a:lnTo>
                  <a:pt x="329" y="2"/>
                </a:lnTo>
                <a:lnTo>
                  <a:pt x="381" y="9"/>
                </a:lnTo>
                <a:lnTo>
                  <a:pt x="436" y="23"/>
                </a:lnTo>
                <a:lnTo>
                  <a:pt x="494" y="41"/>
                </a:lnTo>
                <a:lnTo>
                  <a:pt x="551" y="65"/>
                </a:lnTo>
                <a:lnTo>
                  <a:pt x="610" y="96"/>
                </a:lnTo>
                <a:lnTo>
                  <a:pt x="610" y="99"/>
                </a:lnTo>
                <a:lnTo>
                  <a:pt x="610" y="109"/>
                </a:lnTo>
                <a:lnTo>
                  <a:pt x="610" y="124"/>
                </a:lnTo>
                <a:lnTo>
                  <a:pt x="610" y="143"/>
                </a:lnTo>
                <a:lnTo>
                  <a:pt x="609" y="167"/>
                </a:lnTo>
                <a:lnTo>
                  <a:pt x="609" y="194"/>
                </a:lnTo>
                <a:lnTo>
                  <a:pt x="609" y="224"/>
                </a:lnTo>
                <a:lnTo>
                  <a:pt x="609" y="255"/>
                </a:lnTo>
                <a:lnTo>
                  <a:pt x="608" y="289"/>
                </a:lnTo>
                <a:lnTo>
                  <a:pt x="608" y="324"/>
                </a:lnTo>
                <a:lnTo>
                  <a:pt x="608" y="358"/>
                </a:lnTo>
                <a:lnTo>
                  <a:pt x="608" y="392"/>
                </a:lnTo>
                <a:lnTo>
                  <a:pt x="608" y="424"/>
                </a:lnTo>
                <a:lnTo>
                  <a:pt x="606" y="411"/>
                </a:lnTo>
                <a:lnTo>
                  <a:pt x="601" y="400"/>
                </a:lnTo>
                <a:lnTo>
                  <a:pt x="592" y="390"/>
                </a:lnTo>
                <a:lnTo>
                  <a:pt x="579" y="382"/>
                </a:lnTo>
                <a:lnTo>
                  <a:pt x="563" y="374"/>
                </a:lnTo>
                <a:lnTo>
                  <a:pt x="542" y="366"/>
                </a:lnTo>
                <a:lnTo>
                  <a:pt x="518" y="358"/>
                </a:lnTo>
                <a:lnTo>
                  <a:pt x="488" y="350"/>
                </a:lnTo>
                <a:lnTo>
                  <a:pt x="454" y="340"/>
                </a:lnTo>
                <a:lnTo>
                  <a:pt x="415" y="329"/>
                </a:lnTo>
                <a:lnTo>
                  <a:pt x="388" y="321"/>
                </a:lnTo>
                <a:lnTo>
                  <a:pt x="358" y="313"/>
                </a:lnTo>
                <a:lnTo>
                  <a:pt x="326" y="305"/>
                </a:lnTo>
                <a:lnTo>
                  <a:pt x="293" y="295"/>
                </a:lnTo>
                <a:lnTo>
                  <a:pt x="258" y="286"/>
                </a:lnTo>
                <a:lnTo>
                  <a:pt x="224" y="276"/>
                </a:lnTo>
                <a:lnTo>
                  <a:pt x="190" y="265"/>
                </a:lnTo>
                <a:lnTo>
                  <a:pt x="156" y="254"/>
                </a:lnTo>
                <a:lnTo>
                  <a:pt x="125" y="242"/>
                </a:lnTo>
                <a:lnTo>
                  <a:pt x="96" y="230"/>
                </a:lnTo>
                <a:lnTo>
                  <a:pt x="68" y="216"/>
                </a:lnTo>
                <a:lnTo>
                  <a:pt x="45" y="202"/>
                </a:lnTo>
                <a:lnTo>
                  <a:pt x="26" y="187"/>
                </a:lnTo>
                <a:lnTo>
                  <a:pt x="12" y="170"/>
                </a:lnTo>
                <a:lnTo>
                  <a:pt x="3" y="153"/>
                </a:lnTo>
                <a:lnTo>
                  <a:pt x="0" y="134"/>
                </a:lnTo>
                <a:lnTo>
                  <a:pt x="3" y="115"/>
                </a:lnTo>
                <a:lnTo>
                  <a:pt x="13" y="96"/>
                </a:lnTo>
                <a:lnTo>
                  <a:pt x="29" y="78"/>
                </a:lnTo>
                <a:lnTo>
                  <a:pt x="50" y="60"/>
                </a:lnTo>
                <a:lnTo>
                  <a:pt x="77" y="44"/>
                </a:lnTo>
                <a:lnTo>
                  <a:pt x="110" y="29"/>
                </a:lnTo>
                <a:lnTo>
                  <a:pt x="146" y="16"/>
                </a:lnTo>
                <a:lnTo>
                  <a:pt x="186" y="7"/>
                </a:lnTo>
                <a:lnTo>
                  <a:pt x="230" y="2"/>
                </a:lnTo>
                <a:lnTo>
                  <a:pt x="278" y="0"/>
                </a:lnTo>
                <a:close/>
              </a:path>
            </a:pathLst>
          </a:custGeom>
          <a:blipFill>
            <a:blip r:embed="rId2"/>
            <a:stretch>
              <a:fillRect/>
            </a:stretch>
          </a:blipFill>
          <a:ln>
            <a:solidFill>
              <a:srgbClr val="F9F9F9"/>
            </a:solidFill>
          </a:ln>
          <a:effectLst>
            <a:outerShdw blurRad="50800" dist="50800" algn="ctr" rotWithShape="0">
              <a:srgbClr val="000000">
                <a:alpha val="44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solidFill>
                <a:schemeClr val="lt1"/>
              </a:solidFill>
            </a:endParaRPr>
          </a:p>
        </p:txBody>
      </p:sp>
      <p:sp>
        <p:nvSpPr>
          <p:cNvPr id="700" name="Freeform 11"/>
          <p:cNvSpPr/>
          <p:nvPr/>
        </p:nvSpPr>
        <p:spPr bwMode="auto">
          <a:xfrm>
            <a:off x="3058729" y="4145645"/>
            <a:ext cx="1650971" cy="490309"/>
          </a:xfrm>
          <a:custGeom>
            <a:avLst/>
            <a:gdLst>
              <a:gd name="T0" fmla="*/ 101 w 2589"/>
              <a:gd name="T1" fmla="*/ 1 h 610"/>
              <a:gd name="T2" fmla="*/ 159 w 2589"/>
              <a:gd name="T3" fmla="*/ 8 h 610"/>
              <a:gd name="T4" fmla="*/ 225 w 2589"/>
              <a:gd name="T5" fmla="*/ 19 h 610"/>
              <a:gd name="T6" fmla="*/ 298 w 2589"/>
              <a:gd name="T7" fmla="*/ 34 h 610"/>
              <a:gd name="T8" fmla="*/ 373 w 2589"/>
              <a:gd name="T9" fmla="*/ 49 h 610"/>
              <a:gd name="T10" fmla="*/ 450 w 2589"/>
              <a:gd name="T11" fmla="*/ 65 h 610"/>
              <a:gd name="T12" fmla="*/ 527 w 2589"/>
              <a:gd name="T13" fmla="*/ 80 h 610"/>
              <a:gd name="T14" fmla="*/ 599 w 2589"/>
              <a:gd name="T15" fmla="*/ 91 h 610"/>
              <a:gd name="T16" fmla="*/ 665 w 2589"/>
              <a:gd name="T17" fmla="*/ 98 h 610"/>
              <a:gd name="T18" fmla="*/ 869 w 2589"/>
              <a:gd name="T19" fmla="*/ 98 h 610"/>
              <a:gd name="T20" fmla="*/ 1216 w 2589"/>
              <a:gd name="T21" fmla="*/ 80 h 610"/>
              <a:gd name="T22" fmla="*/ 1510 w 2589"/>
              <a:gd name="T23" fmla="*/ 58 h 610"/>
              <a:gd name="T24" fmla="*/ 1749 w 2589"/>
              <a:gd name="T25" fmla="*/ 57 h 610"/>
              <a:gd name="T26" fmla="*/ 1989 w 2589"/>
              <a:gd name="T27" fmla="*/ 69 h 610"/>
              <a:gd name="T28" fmla="*/ 2229 w 2589"/>
              <a:gd name="T29" fmla="*/ 85 h 610"/>
              <a:gd name="T30" fmla="*/ 2469 w 2589"/>
              <a:gd name="T31" fmla="*/ 97 h 610"/>
              <a:gd name="T32" fmla="*/ 2589 w 2589"/>
              <a:gd name="T33" fmla="*/ 609 h 610"/>
              <a:gd name="T34" fmla="*/ 2350 w 2589"/>
              <a:gd name="T35" fmla="*/ 603 h 610"/>
              <a:gd name="T36" fmla="*/ 2110 w 2589"/>
              <a:gd name="T37" fmla="*/ 588 h 610"/>
              <a:gd name="T38" fmla="*/ 1869 w 2589"/>
              <a:gd name="T39" fmla="*/ 573 h 610"/>
              <a:gd name="T40" fmla="*/ 1629 w 2589"/>
              <a:gd name="T41" fmla="*/ 566 h 610"/>
              <a:gd name="T42" fmla="*/ 1390 w 2589"/>
              <a:gd name="T43" fmla="*/ 577 h 610"/>
              <a:gd name="T44" fmla="*/ 1042 w 2589"/>
              <a:gd name="T45" fmla="*/ 602 h 610"/>
              <a:gd name="T46" fmla="*/ 696 w 2589"/>
              <a:gd name="T47" fmla="*/ 610 h 610"/>
              <a:gd name="T48" fmla="*/ 630 w 2589"/>
              <a:gd name="T49" fmla="*/ 607 h 610"/>
              <a:gd name="T50" fmla="*/ 557 w 2589"/>
              <a:gd name="T51" fmla="*/ 599 h 610"/>
              <a:gd name="T52" fmla="*/ 478 w 2589"/>
              <a:gd name="T53" fmla="*/ 589 h 610"/>
              <a:gd name="T54" fmla="*/ 398 w 2589"/>
              <a:gd name="T55" fmla="*/ 576 h 610"/>
              <a:gd name="T56" fmla="*/ 319 w 2589"/>
              <a:gd name="T57" fmla="*/ 563 h 610"/>
              <a:gd name="T58" fmla="*/ 242 w 2589"/>
              <a:gd name="T59" fmla="*/ 551 h 610"/>
              <a:gd name="T60" fmla="*/ 171 w 2589"/>
              <a:gd name="T61" fmla="*/ 540 h 610"/>
              <a:gd name="T62" fmla="*/ 109 w 2589"/>
              <a:gd name="T63" fmla="*/ 533 h 610"/>
              <a:gd name="T64" fmla="*/ 58 w 2589"/>
              <a:gd name="T65" fmla="*/ 529 h 610"/>
              <a:gd name="T66" fmla="*/ 22 w 2589"/>
              <a:gd name="T67" fmla="*/ 531 h 610"/>
              <a:gd name="T68" fmla="*/ 2 w 2589"/>
              <a:gd name="T69" fmla="*/ 540 h 610"/>
              <a:gd name="T70" fmla="*/ 0 w 2589"/>
              <a:gd name="T71" fmla="*/ 36 h 610"/>
              <a:gd name="T72" fmla="*/ 9 w 2589"/>
              <a:gd name="T73" fmla="*/ 15 h 610"/>
              <a:gd name="T74" fmla="*/ 35 w 2589"/>
              <a:gd name="T75" fmla="*/ 3 h 610"/>
              <a:gd name="T76" fmla="*/ 75 w 2589"/>
              <a:gd name="T77" fmla="*/ 0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89" h="610">
                <a:moveTo>
                  <a:pt x="75" y="0"/>
                </a:moveTo>
                <a:lnTo>
                  <a:pt x="101" y="1"/>
                </a:lnTo>
                <a:lnTo>
                  <a:pt x="129" y="4"/>
                </a:lnTo>
                <a:lnTo>
                  <a:pt x="159" y="8"/>
                </a:lnTo>
                <a:lnTo>
                  <a:pt x="191" y="13"/>
                </a:lnTo>
                <a:lnTo>
                  <a:pt x="225" y="19"/>
                </a:lnTo>
                <a:lnTo>
                  <a:pt x="260" y="26"/>
                </a:lnTo>
                <a:lnTo>
                  <a:pt x="298" y="34"/>
                </a:lnTo>
                <a:lnTo>
                  <a:pt x="335" y="41"/>
                </a:lnTo>
                <a:lnTo>
                  <a:pt x="373" y="49"/>
                </a:lnTo>
                <a:lnTo>
                  <a:pt x="412" y="57"/>
                </a:lnTo>
                <a:lnTo>
                  <a:pt x="450" y="65"/>
                </a:lnTo>
                <a:lnTo>
                  <a:pt x="489" y="73"/>
                </a:lnTo>
                <a:lnTo>
                  <a:pt x="527" y="80"/>
                </a:lnTo>
                <a:lnTo>
                  <a:pt x="563" y="86"/>
                </a:lnTo>
                <a:lnTo>
                  <a:pt x="599" y="91"/>
                </a:lnTo>
                <a:lnTo>
                  <a:pt x="633" y="95"/>
                </a:lnTo>
                <a:lnTo>
                  <a:pt x="665" y="98"/>
                </a:lnTo>
                <a:lnTo>
                  <a:pt x="696" y="99"/>
                </a:lnTo>
                <a:lnTo>
                  <a:pt x="869" y="98"/>
                </a:lnTo>
                <a:lnTo>
                  <a:pt x="1042" y="91"/>
                </a:lnTo>
                <a:lnTo>
                  <a:pt x="1216" y="80"/>
                </a:lnTo>
                <a:lnTo>
                  <a:pt x="1390" y="66"/>
                </a:lnTo>
                <a:lnTo>
                  <a:pt x="1510" y="58"/>
                </a:lnTo>
                <a:lnTo>
                  <a:pt x="1629" y="55"/>
                </a:lnTo>
                <a:lnTo>
                  <a:pt x="1749" y="57"/>
                </a:lnTo>
                <a:lnTo>
                  <a:pt x="1869" y="62"/>
                </a:lnTo>
                <a:lnTo>
                  <a:pt x="1989" y="69"/>
                </a:lnTo>
                <a:lnTo>
                  <a:pt x="2110" y="77"/>
                </a:lnTo>
                <a:lnTo>
                  <a:pt x="2229" y="85"/>
                </a:lnTo>
                <a:lnTo>
                  <a:pt x="2350" y="92"/>
                </a:lnTo>
                <a:lnTo>
                  <a:pt x="2469" y="97"/>
                </a:lnTo>
                <a:lnTo>
                  <a:pt x="2589" y="98"/>
                </a:lnTo>
                <a:lnTo>
                  <a:pt x="2589" y="609"/>
                </a:lnTo>
                <a:lnTo>
                  <a:pt x="2469" y="608"/>
                </a:lnTo>
                <a:lnTo>
                  <a:pt x="2350" y="603"/>
                </a:lnTo>
                <a:lnTo>
                  <a:pt x="2229" y="596"/>
                </a:lnTo>
                <a:lnTo>
                  <a:pt x="2110" y="588"/>
                </a:lnTo>
                <a:lnTo>
                  <a:pt x="1989" y="580"/>
                </a:lnTo>
                <a:lnTo>
                  <a:pt x="1869" y="573"/>
                </a:lnTo>
                <a:lnTo>
                  <a:pt x="1749" y="568"/>
                </a:lnTo>
                <a:lnTo>
                  <a:pt x="1629" y="566"/>
                </a:lnTo>
                <a:lnTo>
                  <a:pt x="1510" y="569"/>
                </a:lnTo>
                <a:lnTo>
                  <a:pt x="1390" y="577"/>
                </a:lnTo>
                <a:lnTo>
                  <a:pt x="1216" y="591"/>
                </a:lnTo>
                <a:lnTo>
                  <a:pt x="1042" y="602"/>
                </a:lnTo>
                <a:lnTo>
                  <a:pt x="869" y="609"/>
                </a:lnTo>
                <a:lnTo>
                  <a:pt x="696" y="610"/>
                </a:lnTo>
                <a:lnTo>
                  <a:pt x="663" y="609"/>
                </a:lnTo>
                <a:lnTo>
                  <a:pt x="630" y="607"/>
                </a:lnTo>
                <a:lnTo>
                  <a:pt x="594" y="603"/>
                </a:lnTo>
                <a:lnTo>
                  <a:pt x="557" y="599"/>
                </a:lnTo>
                <a:lnTo>
                  <a:pt x="519" y="594"/>
                </a:lnTo>
                <a:lnTo>
                  <a:pt x="478" y="589"/>
                </a:lnTo>
                <a:lnTo>
                  <a:pt x="438" y="583"/>
                </a:lnTo>
                <a:lnTo>
                  <a:pt x="398" y="576"/>
                </a:lnTo>
                <a:lnTo>
                  <a:pt x="358" y="570"/>
                </a:lnTo>
                <a:lnTo>
                  <a:pt x="319" y="563"/>
                </a:lnTo>
                <a:lnTo>
                  <a:pt x="279" y="557"/>
                </a:lnTo>
                <a:lnTo>
                  <a:pt x="242" y="551"/>
                </a:lnTo>
                <a:lnTo>
                  <a:pt x="205" y="545"/>
                </a:lnTo>
                <a:lnTo>
                  <a:pt x="171" y="540"/>
                </a:lnTo>
                <a:lnTo>
                  <a:pt x="139" y="536"/>
                </a:lnTo>
                <a:lnTo>
                  <a:pt x="109" y="533"/>
                </a:lnTo>
                <a:lnTo>
                  <a:pt x="82" y="530"/>
                </a:lnTo>
                <a:lnTo>
                  <a:pt x="58" y="529"/>
                </a:lnTo>
                <a:lnTo>
                  <a:pt x="38" y="530"/>
                </a:lnTo>
                <a:lnTo>
                  <a:pt x="22" y="531"/>
                </a:lnTo>
                <a:lnTo>
                  <a:pt x="10" y="535"/>
                </a:lnTo>
                <a:lnTo>
                  <a:pt x="2" y="540"/>
                </a:lnTo>
                <a:lnTo>
                  <a:pt x="0" y="547"/>
                </a:lnTo>
                <a:lnTo>
                  <a:pt x="0" y="36"/>
                </a:lnTo>
                <a:lnTo>
                  <a:pt x="2" y="24"/>
                </a:lnTo>
                <a:lnTo>
                  <a:pt x="9" y="15"/>
                </a:lnTo>
                <a:lnTo>
                  <a:pt x="20" y="8"/>
                </a:lnTo>
                <a:lnTo>
                  <a:pt x="35" y="3"/>
                </a:lnTo>
                <a:lnTo>
                  <a:pt x="54" y="1"/>
                </a:lnTo>
                <a:lnTo>
                  <a:pt x="75" y="0"/>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p>
        </p:txBody>
      </p:sp>
      <p:sp>
        <p:nvSpPr>
          <p:cNvPr id="693" name="Freeform 9"/>
          <p:cNvSpPr/>
          <p:nvPr/>
        </p:nvSpPr>
        <p:spPr bwMode="auto">
          <a:xfrm>
            <a:off x="2676549" y="1770235"/>
            <a:ext cx="802909" cy="467877"/>
          </a:xfrm>
          <a:custGeom>
            <a:avLst/>
            <a:gdLst>
              <a:gd name="T0" fmla="*/ 203 w 1223"/>
              <a:gd name="T1" fmla="*/ 0 h 582"/>
              <a:gd name="T2" fmla="*/ 305 w 1223"/>
              <a:gd name="T3" fmla="*/ 3 h 582"/>
              <a:gd name="T4" fmla="*/ 406 w 1223"/>
              <a:gd name="T5" fmla="*/ 10 h 582"/>
              <a:gd name="T6" fmla="*/ 509 w 1223"/>
              <a:gd name="T7" fmla="*/ 20 h 582"/>
              <a:gd name="T8" fmla="*/ 611 w 1223"/>
              <a:gd name="T9" fmla="*/ 30 h 582"/>
              <a:gd name="T10" fmla="*/ 714 w 1223"/>
              <a:gd name="T11" fmla="*/ 41 h 582"/>
              <a:gd name="T12" fmla="*/ 816 w 1223"/>
              <a:gd name="T13" fmla="*/ 51 h 582"/>
              <a:gd name="T14" fmla="*/ 918 w 1223"/>
              <a:gd name="T15" fmla="*/ 59 h 582"/>
              <a:gd name="T16" fmla="*/ 1020 w 1223"/>
              <a:gd name="T17" fmla="*/ 64 h 582"/>
              <a:gd name="T18" fmla="*/ 1122 w 1223"/>
              <a:gd name="T19" fmla="*/ 64 h 582"/>
              <a:gd name="T20" fmla="*/ 1223 w 1223"/>
              <a:gd name="T21" fmla="*/ 58 h 582"/>
              <a:gd name="T22" fmla="*/ 1223 w 1223"/>
              <a:gd name="T23" fmla="*/ 569 h 582"/>
              <a:gd name="T24" fmla="*/ 1220 w 1223"/>
              <a:gd name="T25" fmla="*/ 574 h 582"/>
              <a:gd name="T26" fmla="*/ 1211 w 1223"/>
              <a:gd name="T27" fmla="*/ 578 h 582"/>
              <a:gd name="T28" fmla="*/ 1196 w 1223"/>
              <a:gd name="T29" fmla="*/ 581 h 582"/>
              <a:gd name="T30" fmla="*/ 1176 w 1223"/>
              <a:gd name="T31" fmla="*/ 582 h 582"/>
              <a:gd name="T32" fmla="*/ 1152 w 1223"/>
              <a:gd name="T33" fmla="*/ 582 h 582"/>
              <a:gd name="T34" fmla="*/ 1123 w 1223"/>
              <a:gd name="T35" fmla="*/ 581 h 582"/>
              <a:gd name="T36" fmla="*/ 1088 w 1223"/>
              <a:gd name="T37" fmla="*/ 580 h 582"/>
              <a:gd name="T38" fmla="*/ 1051 w 1223"/>
              <a:gd name="T39" fmla="*/ 577 h 582"/>
              <a:gd name="T40" fmla="*/ 1010 w 1223"/>
              <a:gd name="T41" fmla="*/ 574 h 582"/>
              <a:gd name="T42" fmla="*/ 966 w 1223"/>
              <a:gd name="T43" fmla="*/ 570 h 582"/>
              <a:gd name="T44" fmla="*/ 919 w 1223"/>
              <a:gd name="T45" fmla="*/ 565 h 582"/>
              <a:gd name="T46" fmla="*/ 868 w 1223"/>
              <a:gd name="T47" fmla="*/ 560 h 582"/>
              <a:gd name="T48" fmla="*/ 817 w 1223"/>
              <a:gd name="T49" fmla="*/ 555 h 582"/>
              <a:gd name="T50" fmla="*/ 763 w 1223"/>
              <a:gd name="T51" fmla="*/ 550 h 582"/>
              <a:gd name="T52" fmla="*/ 708 w 1223"/>
              <a:gd name="T53" fmla="*/ 545 h 582"/>
              <a:gd name="T54" fmla="*/ 650 w 1223"/>
              <a:gd name="T55" fmla="*/ 539 h 582"/>
              <a:gd name="T56" fmla="*/ 593 w 1223"/>
              <a:gd name="T57" fmla="*/ 534 h 582"/>
              <a:gd name="T58" fmla="*/ 536 w 1223"/>
              <a:gd name="T59" fmla="*/ 529 h 582"/>
              <a:gd name="T60" fmla="*/ 477 w 1223"/>
              <a:gd name="T61" fmla="*/ 525 h 582"/>
              <a:gd name="T62" fmla="*/ 419 w 1223"/>
              <a:gd name="T63" fmla="*/ 521 h 582"/>
              <a:gd name="T64" fmla="*/ 361 w 1223"/>
              <a:gd name="T65" fmla="*/ 517 h 582"/>
              <a:gd name="T66" fmla="*/ 305 w 1223"/>
              <a:gd name="T67" fmla="*/ 515 h 582"/>
              <a:gd name="T68" fmla="*/ 249 w 1223"/>
              <a:gd name="T69" fmla="*/ 513 h 582"/>
              <a:gd name="T70" fmla="*/ 195 w 1223"/>
              <a:gd name="T71" fmla="*/ 512 h 582"/>
              <a:gd name="T72" fmla="*/ 143 w 1223"/>
              <a:gd name="T73" fmla="*/ 512 h 582"/>
              <a:gd name="T74" fmla="*/ 92 w 1223"/>
              <a:gd name="T75" fmla="*/ 513 h 582"/>
              <a:gd name="T76" fmla="*/ 44 w 1223"/>
              <a:gd name="T77" fmla="*/ 516 h 582"/>
              <a:gd name="T78" fmla="*/ 0 w 1223"/>
              <a:gd name="T79" fmla="*/ 519 h 582"/>
              <a:gd name="T80" fmla="*/ 0 w 1223"/>
              <a:gd name="T81" fmla="*/ 8 h 582"/>
              <a:gd name="T82" fmla="*/ 101 w 1223"/>
              <a:gd name="T83" fmla="*/ 1 h 582"/>
              <a:gd name="T84" fmla="*/ 203 w 1223"/>
              <a:gd name="T85"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3" h="582">
                <a:moveTo>
                  <a:pt x="203" y="0"/>
                </a:moveTo>
                <a:lnTo>
                  <a:pt x="305" y="3"/>
                </a:lnTo>
                <a:lnTo>
                  <a:pt x="406" y="10"/>
                </a:lnTo>
                <a:lnTo>
                  <a:pt x="509" y="20"/>
                </a:lnTo>
                <a:lnTo>
                  <a:pt x="611" y="30"/>
                </a:lnTo>
                <a:lnTo>
                  <a:pt x="714" y="41"/>
                </a:lnTo>
                <a:lnTo>
                  <a:pt x="816" y="51"/>
                </a:lnTo>
                <a:lnTo>
                  <a:pt x="918" y="59"/>
                </a:lnTo>
                <a:lnTo>
                  <a:pt x="1020" y="64"/>
                </a:lnTo>
                <a:lnTo>
                  <a:pt x="1122" y="64"/>
                </a:lnTo>
                <a:lnTo>
                  <a:pt x="1223" y="58"/>
                </a:lnTo>
                <a:lnTo>
                  <a:pt x="1223" y="569"/>
                </a:lnTo>
                <a:lnTo>
                  <a:pt x="1220" y="574"/>
                </a:lnTo>
                <a:lnTo>
                  <a:pt x="1211" y="578"/>
                </a:lnTo>
                <a:lnTo>
                  <a:pt x="1196" y="581"/>
                </a:lnTo>
                <a:lnTo>
                  <a:pt x="1176" y="582"/>
                </a:lnTo>
                <a:lnTo>
                  <a:pt x="1152" y="582"/>
                </a:lnTo>
                <a:lnTo>
                  <a:pt x="1123" y="581"/>
                </a:lnTo>
                <a:lnTo>
                  <a:pt x="1088" y="580"/>
                </a:lnTo>
                <a:lnTo>
                  <a:pt x="1051" y="577"/>
                </a:lnTo>
                <a:lnTo>
                  <a:pt x="1010" y="574"/>
                </a:lnTo>
                <a:lnTo>
                  <a:pt x="966" y="570"/>
                </a:lnTo>
                <a:lnTo>
                  <a:pt x="919" y="565"/>
                </a:lnTo>
                <a:lnTo>
                  <a:pt x="868" y="560"/>
                </a:lnTo>
                <a:lnTo>
                  <a:pt x="817" y="555"/>
                </a:lnTo>
                <a:lnTo>
                  <a:pt x="763" y="550"/>
                </a:lnTo>
                <a:lnTo>
                  <a:pt x="708" y="545"/>
                </a:lnTo>
                <a:lnTo>
                  <a:pt x="650" y="539"/>
                </a:lnTo>
                <a:lnTo>
                  <a:pt x="593" y="534"/>
                </a:lnTo>
                <a:lnTo>
                  <a:pt x="536" y="529"/>
                </a:lnTo>
                <a:lnTo>
                  <a:pt x="477" y="525"/>
                </a:lnTo>
                <a:lnTo>
                  <a:pt x="419" y="521"/>
                </a:lnTo>
                <a:lnTo>
                  <a:pt x="361" y="517"/>
                </a:lnTo>
                <a:lnTo>
                  <a:pt x="305" y="515"/>
                </a:lnTo>
                <a:lnTo>
                  <a:pt x="249" y="513"/>
                </a:lnTo>
                <a:lnTo>
                  <a:pt x="195" y="512"/>
                </a:lnTo>
                <a:lnTo>
                  <a:pt x="143" y="512"/>
                </a:lnTo>
                <a:lnTo>
                  <a:pt x="92" y="513"/>
                </a:lnTo>
                <a:lnTo>
                  <a:pt x="44" y="516"/>
                </a:lnTo>
                <a:lnTo>
                  <a:pt x="0" y="519"/>
                </a:lnTo>
                <a:lnTo>
                  <a:pt x="0" y="8"/>
                </a:lnTo>
                <a:lnTo>
                  <a:pt x="101" y="1"/>
                </a:lnTo>
                <a:lnTo>
                  <a:pt x="203" y="0"/>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solidFill>
                <a:schemeClr val="lt1"/>
              </a:solidFill>
            </a:endParaRPr>
          </a:p>
        </p:txBody>
      </p:sp>
      <p:sp>
        <p:nvSpPr>
          <p:cNvPr id="694" name="Freeform 10"/>
          <p:cNvSpPr/>
          <p:nvPr/>
        </p:nvSpPr>
        <p:spPr bwMode="auto">
          <a:xfrm>
            <a:off x="3058730" y="1887204"/>
            <a:ext cx="422112" cy="339691"/>
          </a:xfrm>
          <a:custGeom>
            <a:avLst/>
            <a:gdLst>
              <a:gd name="T0" fmla="*/ 278 w 610"/>
              <a:gd name="T1" fmla="*/ 0 h 424"/>
              <a:gd name="T2" fmla="*/ 329 w 610"/>
              <a:gd name="T3" fmla="*/ 2 h 424"/>
              <a:gd name="T4" fmla="*/ 381 w 610"/>
              <a:gd name="T5" fmla="*/ 9 h 424"/>
              <a:gd name="T6" fmla="*/ 436 w 610"/>
              <a:gd name="T7" fmla="*/ 23 h 424"/>
              <a:gd name="T8" fmla="*/ 494 w 610"/>
              <a:gd name="T9" fmla="*/ 41 h 424"/>
              <a:gd name="T10" fmla="*/ 551 w 610"/>
              <a:gd name="T11" fmla="*/ 65 h 424"/>
              <a:gd name="T12" fmla="*/ 610 w 610"/>
              <a:gd name="T13" fmla="*/ 96 h 424"/>
              <a:gd name="T14" fmla="*/ 610 w 610"/>
              <a:gd name="T15" fmla="*/ 99 h 424"/>
              <a:gd name="T16" fmla="*/ 610 w 610"/>
              <a:gd name="T17" fmla="*/ 109 h 424"/>
              <a:gd name="T18" fmla="*/ 610 w 610"/>
              <a:gd name="T19" fmla="*/ 124 h 424"/>
              <a:gd name="T20" fmla="*/ 610 w 610"/>
              <a:gd name="T21" fmla="*/ 143 h 424"/>
              <a:gd name="T22" fmla="*/ 609 w 610"/>
              <a:gd name="T23" fmla="*/ 167 h 424"/>
              <a:gd name="T24" fmla="*/ 609 w 610"/>
              <a:gd name="T25" fmla="*/ 194 h 424"/>
              <a:gd name="T26" fmla="*/ 609 w 610"/>
              <a:gd name="T27" fmla="*/ 224 h 424"/>
              <a:gd name="T28" fmla="*/ 609 w 610"/>
              <a:gd name="T29" fmla="*/ 255 h 424"/>
              <a:gd name="T30" fmla="*/ 608 w 610"/>
              <a:gd name="T31" fmla="*/ 289 h 424"/>
              <a:gd name="T32" fmla="*/ 608 w 610"/>
              <a:gd name="T33" fmla="*/ 324 h 424"/>
              <a:gd name="T34" fmla="*/ 608 w 610"/>
              <a:gd name="T35" fmla="*/ 358 h 424"/>
              <a:gd name="T36" fmla="*/ 608 w 610"/>
              <a:gd name="T37" fmla="*/ 392 h 424"/>
              <a:gd name="T38" fmla="*/ 608 w 610"/>
              <a:gd name="T39" fmla="*/ 424 h 424"/>
              <a:gd name="T40" fmla="*/ 606 w 610"/>
              <a:gd name="T41" fmla="*/ 411 h 424"/>
              <a:gd name="T42" fmla="*/ 601 w 610"/>
              <a:gd name="T43" fmla="*/ 400 h 424"/>
              <a:gd name="T44" fmla="*/ 592 w 610"/>
              <a:gd name="T45" fmla="*/ 390 h 424"/>
              <a:gd name="T46" fmla="*/ 579 w 610"/>
              <a:gd name="T47" fmla="*/ 382 h 424"/>
              <a:gd name="T48" fmla="*/ 563 w 610"/>
              <a:gd name="T49" fmla="*/ 374 h 424"/>
              <a:gd name="T50" fmla="*/ 542 w 610"/>
              <a:gd name="T51" fmla="*/ 366 h 424"/>
              <a:gd name="T52" fmla="*/ 518 w 610"/>
              <a:gd name="T53" fmla="*/ 358 h 424"/>
              <a:gd name="T54" fmla="*/ 488 w 610"/>
              <a:gd name="T55" fmla="*/ 350 h 424"/>
              <a:gd name="T56" fmla="*/ 454 w 610"/>
              <a:gd name="T57" fmla="*/ 340 h 424"/>
              <a:gd name="T58" fmla="*/ 415 w 610"/>
              <a:gd name="T59" fmla="*/ 329 h 424"/>
              <a:gd name="T60" fmla="*/ 388 w 610"/>
              <a:gd name="T61" fmla="*/ 321 h 424"/>
              <a:gd name="T62" fmla="*/ 358 w 610"/>
              <a:gd name="T63" fmla="*/ 313 h 424"/>
              <a:gd name="T64" fmla="*/ 326 w 610"/>
              <a:gd name="T65" fmla="*/ 305 h 424"/>
              <a:gd name="T66" fmla="*/ 293 w 610"/>
              <a:gd name="T67" fmla="*/ 295 h 424"/>
              <a:gd name="T68" fmla="*/ 258 w 610"/>
              <a:gd name="T69" fmla="*/ 286 h 424"/>
              <a:gd name="T70" fmla="*/ 224 w 610"/>
              <a:gd name="T71" fmla="*/ 276 h 424"/>
              <a:gd name="T72" fmla="*/ 190 w 610"/>
              <a:gd name="T73" fmla="*/ 265 h 424"/>
              <a:gd name="T74" fmla="*/ 156 w 610"/>
              <a:gd name="T75" fmla="*/ 254 h 424"/>
              <a:gd name="T76" fmla="*/ 125 w 610"/>
              <a:gd name="T77" fmla="*/ 242 h 424"/>
              <a:gd name="T78" fmla="*/ 96 w 610"/>
              <a:gd name="T79" fmla="*/ 230 h 424"/>
              <a:gd name="T80" fmla="*/ 68 w 610"/>
              <a:gd name="T81" fmla="*/ 216 h 424"/>
              <a:gd name="T82" fmla="*/ 45 w 610"/>
              <a:gd name="T83" fmla="*/ 202 h 424"/>
              <a:gd name="T84" fmla="*/ 26 w 610"/>
              <a:gd name="T85" fmla="*/ 187 h 424"/>
              <a:gd name="T86" fmla="*/ 12 w 610"/>
              <a:gd name="T87" fmla="*/ 170 h 424"/>
              <a:gd name="T88" fmla="*/ 3 w 610"/>
              <a:gd name="T89" fmla="*/ 153 h 424"/>
              <a:gd name="T90" fmla="*/ 0 w 610"/>
              <a:gd name="T91" fmla="*/ 134 h 424"/>
              <a:gd name="T92" fmla="*/ 3 w 610"/>
              <a:gd name="T93" fmla="*/ 115 h 424"/>
              <a:gd name="T94" fmla="*/ 13 w 610"/>
              <a:gd name="T95" fmla="*/ 96 h 424"/>
              <a:gd name="T96" fmla="*/ 29 w 610"/>
              <a:gd name="T97" fmla="*/ 78 h 424"/>
              <a:gd name="T98" fmla="*/ 50 w 610"/>
              <a:gd name="T99" fmla="*/ 60 h 424"/>
              <a:gd name="T100" fmla="*/ 77 w 610"/>
              <a:gd name="T101" fmla="*/ 44 h 424"/>
              <a:gd name="T102" fmla="*/ 110 w 610"/>
              <a:gd name="T103" fmla="*/ 29 h 424"/>
              <a:gd name="T104" fmla="*/ 146 w 610"/>
              <a:gd name="T105" fmla="*/ 16 h 424"/>
              <a:gd name="T106" fmla="*/ 186 w 610"/>
              <a:gd name="T107" fmla="*/ 7 h 424"/>
              <a:gd name="T108" fmla="*/ 230 w 610"/>
              <a:gd name="T109" fmla="*/ 2 h 424"/>
              <a:gd name="T110" fmla="*/ 278 w 610"/>
              <a:gd name="T111" fmla="*/ 0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0" h="424">
                <a:moveTo>
                  <a:pt x="278" y="0"/>
                </a:moveTo>
                <a:lnTo>
                  <a:pt x="329" y="2"/>
                </a:lnTo>
                <a:lnTo>
                  <a:pt x="381" y="9"/>
                </a:lnTo>
                <a:lnTo>
                  <a:pt x="436" y="23"/>
                </a:lnTo>
                <a:lnTo>
                  <a:pt x="494" y="41"/>
                </a:lnTo>
                <a:lnTo>
                  <a:pt x="551" y="65"/>
                </a:lnTo>
                <a:lnTo>
                  <a:pt x="610" y="96"/>
                </a:lnTo>
                <a:lnTo>
                  <a:pt x="610" y="99"/>
                </a:lnTo>
                <a:lnTo>
                  <a:pt x="610" y="109"/>
                </a:lnTo>
                <a:lnTo>
                  <a:pt x="610" y="124"/>
                </a:lnTo>
                <a:lnTo>
                  <a:pt x="610" y="143"/>
                </a:lnTo>
                <a:lnTo>
                  <a:pt x="609" y="167"/>
                </a:lnTo>
                <a:lnTo>
                  <a:pt x="609" y="194"/>
                </a:lnTo>
                <a:lnTo>
                  <a:pt x="609" y="224"/>
                </a:lnTo>
                <a:lnTo>
                  <a:pt x="609" y="255"/>
                </a:lnTo>
                <a:lnTo>
                  <a:pt x="608" y="289"/>
                </a:lnTo>
                <a:lnTo>
                  <a:pt x="608" y="324"/>
                </a:lnTo>
                <a:lnTo>
                  <a:pt x="608" y="358"/>
                </a:lnTo>
                <a:lnTo>
                  <a:pt x="608" y="392"/>
                </a:lnTo>
                <a:lnTo>
                  <a:pt x="608" y="424"/>
                </a:lnTo>
                <a:lnTo>
                  <a:pt x="606" y="411"/>
                </a:lnTo>
                <a:lnTo>
                  <a:pt x="601" y="400"/>
                </a:lnTo>
                <a:lnTo>
                  <a:pt x="592" y="390"/>
                </a:lnTo>
                <a:lnTo>
                  <a:pt x="579" y="382"/>
                </a:lnTo>
                <a:lnTo>
                  <a:pt x="563" y="374"/>
                </a:lnTo>
                <a:lnTo>
                  <a:pt x="542" y="366"/>
                </a:lnTo>
                <a:lnTo>
                  <a:pt x="518" y="358"/>
                </a:lnTo>
                <a:lnTo>
                  <a:pt x="488" y="350"/>
                </a:lnTo>
                <a:lnTo>
                  <a:pt x="454" y="340"/>
                </a:lnTo>
                <a:lnTo>
                  <a:pt x="415" y="329"/>
                </a:lnTo>
                <a:lnTo>
                  <a:pt x="388" y="321"/>
                </a:lnTo>
                <a:lnTo>
                  <a:pt x="358" y="313"/>
                </a:lnTo>
                <a:lnTo>
                  <a:pt x="326" y="305"/>
                </a:lnTo>
                <a:lnTo>
                  <a:pt x="293" y="295"/>
                </a:lnTo>
                <a:lnTo>
                  <a:pt x="258" y="286"/>
                </a:lnTo>
                <a:lnTo>
                  <a:pt x="224" y="276"/>
                </a:lnTo>
                <a:lnTo>
                  <a:pt x="190" y="265"/>
                </a:lnTo>
                <a:lnTo>
                  <a:pt x="156" y="254"/>
                </a:lnTo>
                <a:lnTo>
                  <a:pt x="125" y="242"/>
                </a:lnTo>
                <a:lnTo>
                  <a:pt x="96" y="230"/>
                </a:lnTo>
                <a:lnTo>
                  <a:pt x="68" y="216"/>
                </a:lnTo>
                <a:lnTo>
                  <a:pt x="45" y="202"/>
                </a:lnTo>
                <a:lnTo>
                  <a:pt x="26" y="187"/>
                </a:lnTo>
                <a:lnTo>
                  <a:pt x="12" y="170"/>
                </a:lnTo>
                <a:lnTo>
                  <a:pt x="3" y="153"/>
                </a:lnTo>
                <a:lnTo>
                  <a:pt x="0" y="134"/>
                </a:lnTo>
                <a:lnTo>
                  <a:pt x="3" y="115"/>
                </a:lnTo>
                <a:lnTo>
                  <a:pt x="13" y="96"/>
                </a:lnTo>
                <a:lnTo>
                  <a:pt x="29" y="78"/>
                </a:lnTo>
                <a:lnTo>
                  <a:pt x="50" y="60"/>
                </a:lnTo>
                <a:lnTo>
                  <a:pt x="77" y="44"/>
                </a:lnTo>
                <a:lnTo>
                  <a:pt x="110" y="29"/>
                </a:lnTo>
                <a:lnTo>
                  <a:pt x="146" y="16"/>
                </a:lnTo>
                <a:lnTo>
                  <a:pt x="186" y="7"/>
                </a:lnTo>
                <a:lnTo>
                  <a:pt x="230" y="2"/>
                </a:lnTo>
                <a:lnTo>
                  <a:pt x="278" y="0"/>
                </a:lnTo>
                <a:close/>
              </a:path>
            </a:pathLst>
          </a:custGeom>
          <a:blipFill>
            <a:blip r:embed="rId2"/>
            <a:stretch>
              <a:fillRect/>
            </a:stretch>
          </a:blipFill>
          <a:ln>
            <a:solidFill>
              <a:srgbClr val="F9F9F9"/>
            </a:solidFill>
          </a:ln>
          <a:effectLst>
            <a:outerShdw blurRad="50800" dist="50800" algn="ctr" rotWithShape="0">
              <a:srgbClr val="000000">
                <a:alpha val="44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solidFill>
                <a:schemeClr val="lt1"/>
              </a:solidFill>
            </a:endParaRPr>
          </a:p>
        </p:txBody>
      </p:sp>
      <p:sp>
        <p:nvSpPr>
          <p:cNvPr id="695" name="Freeform 11"/>
          <p:cNvSpPr/>
          <p:nvPr/>
        </p:nvSpPr>
        <p:spPr bwMode="auto">
          <a:xfrm>
            <a:off x="3058729" y="1555525"/>
            <a:ext cx="1650971" cy="490309"/>
          </a:xfrm>
          <a:custGeom>
            <a:avLst/>
            <a:gdLst>
              <a:gd name="T0" fmla="*/ 101 w 2589"/>
              <a:gd name="T1" fmla="*/ 1 h 610"/>
              <a:gd name="T2" fmla="*/ 159 w 2589"/>
              <a:gd name="T3" fmla="*/ 8 h 610"/>
              <a:gd name="T4" fmla="*/ 225 w 2589"/>
              <a:gd name="T5" fmla="*/ 19 h 610"/>
              <a:gd name="T6" fmla="*/ 298 w 2589"/>
              <a:gd name="T7" fmla="*/ 34 h 610"/>
              <a:gd name="T8" fmla="*/ 373 w 2589"/>
              <a:gd name="T9" fmla="*/ 49 h 610"/>
              <a:gd name="T10" fmla="*/ 450 w 2589"/>
              <a:gd name="T11" fmla="*/ 65 h 610"/>
              <a:gd name="T12" fmla="*/ 527 w 2589"/>
              <a:gd name="T13" fmla="*/ 80 h 610"/>
              <a:gd name="T14" fmla="*/ 599 w 2589"/>
              <a:gd name="T15" fmla="*/ 91 h 610"/>
              <a:gd name="T16" fmla="*/ 665 w 2589"/>
              <a:gd name="T17" fmla="*/ 98 h 610"/>
              <a:gd name="T18" fmla="*/ 869 w 2589"/>
              <a:gd name="T19" fmla="*/ 98 h 610"/>
              <a:gd name="T20" fmla="*/ 1216 w 2589"/>
              <a:gd name="T21" fmla="*/ 80 h 610"/>
              <a:gd name="T22" fmla="*/ 1510 w 2589"/>
              <a:gd name="T23" fmla="*/ 58 h 610"/>
              <a:gd name="T24" fmla="*/ 1749 w 2589"/>
              <a:gd name="T25" fmla="*/ 57 h 610"/>
              <a:gd name="T26" fmla="*/ 1989 w 2589"/>
              <a:gd name="T27" fmla="*/ 69 h 610"/>
              <a:gd name="T28" fmla="*/ 2229 w 2589"/>
              <a:gd name="T29" fmla="*/ 85 h 610"/>
              <a:gd name="T30" fmla="*/ 2469 w 2589"/>
              <a:gd name="T31" fmla="*/ 97 h 610"/>
              <a:gd name="T32" fmla="*/ 2589 w 2589"/>
              <a:gd name="T33" fmla="*/ 609 h 610"/>
              <a:gd name="T34" fmla="*/ 2350 w 2589"/>
              <a:gd name="T35" fmla="*/ 603 h 610"/>
              <a:gd name="T36" fmla="*/ 2110 w 2589"/>
              <a:gd name="T37" fmla="*/ 588 h 610"/>
              <a:gd name="T38" fmla="*/ 1869 w 2589"/>
              <a:gd name="T39" fmla="*/ 573 h 610"/>
              <a:gd name="T40" fmla="*/ 1629 w 2589"/>
              <a:gd name="T41" fmla="*/ 566 h 610"/>
              <a:gd name="T42" fmla="*/ 1390 w 2589"/>
              <a:gd name="T43" fmla="*/ 577 h 610"/>
              <a:gd name="T44" fmla="*/ 1042 w 2589"/>
              <a:gd name="T45" fmla="*/ 602 h 610"/>
              <a:gd name="T46" fmla="*/ 696 w 2589"/>
              <a:gd name="T47" fmla="*/ 610 h 610"/>
              <a:gd name="T48" fmla="*/ 630 w 2589"/>
              <a:gd name="T49" fmla="*/ 607 h 610"/>
              <a:gd name="T50" fmla="*/ 557 w 2589"/>
              <a:gd name="T51" fmla="*/ 599 h 610"/>
              <a:gd name="T52" fmla="*/ 478 w 2589"/>
              <a:gd name="T53" fmla="*/ 589 h 610"/>
              <a:gd name="T54" fmla="*/ 398 w 2589"/>
              <a:gd name="T55" fmla="*/ 576 h 610"/>
              <a:gd name="T56" fmla="*/ 319 w 2589"/>
              <a:gd name="T57" fmla="*/ 563 h 610"/>
              <a:gd name="T58" fmla="*/ 242 w 2589"/>
              <a:gd name="T59" fmla="*/ 551 h 610"/>
              <a:gd name="T60" fmla="*/ 171 w 2589"/>
              <a:gd name="T61" fmla="*/ 540 h 610"/>
              <a:gd name="T62" fmla="*/ 109 w 2589"/>
              <a:gd name="T63" fmla="*/ 533 h 610"/>
              <a:gd name="T64" fmla="*/ 58 w 2589"/>
              <a:gd name="T65" fmla="*/ 529 h 610"/>
              <a:gd name="T66" fmla="*/ 22 w 2589"/>
              <a:gd name="T67" fmla="*/ 531 h 610"/>
              <a:gd name="T68" fmla="*/ 2 w 2589"/>
              <a:gd name="T69" fmla="*/ 540 h 610"/>
              <a:gd name="T70" fmla="*/ 0 w 2589"/>
              <a:gd name="T71" fmla="*/ 36 h 610"/>
              <a:gd name="T72" fmla="*/ 9 w 2589"/>
              <a:gd name="T73" fmla="*/ 15 h 610"/>
              <a:gd name="T74" fmla="*/ 35 w 2589"/>
              <a:gd name="T75" fmla="*/ 3 h 610"/>
              <a:gd name="T76" fmla="*/ 75 w 2589"/>
              <a:gd name="T77" fmla="*/ 0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89" h="610">
                <a:moveTo>
                  <a:pt x="75" y="0"/>
                </a:moveTo>
                <a:lnTo>
                  <a:pt x="101" y="1"/>
                </a:lnTo>
                <a:lnTo>
                  <a:pt x="129" y="4"/>
                </a:lnTo>
                <a:lnTo>
                  <a:pt x="159" y="8"/>
                </a:lnTo>
                <a:lnTo>
                  <a:pt x="191" y="13"/>
                </a:lnTo>
                <a:lnTo>
                  <a:pt x="225" y="19"/>
                </a:lnTo>
                <a:lnTo>
                  <a:pt x="260" y="26"/>
                </a:lnTo>
                <a:lnTo>
                  <a:pt x="298" y="34"/>
                </a:lnTo>
                <a:lnTo>
                  <a:pt x="335" y="41"/>
                </a:lnTo>
                <a:lnTo>
                  <a:pt x="373" y="49"/>
                </a:lnTo>
                <a:lnTo>
                  <a:pt x="412" y="57"/>
                </a:lnTo>
                <a:lnTo>
                  <a:pt x="450" y="65"/>
                </a:lnTo>
                <a:lnTo>
                  <a:pt x="489" y="73"/>
                </a:lnTo>
                <a:lnTo>
                  <a:pt x="527" y="80"/>
                </a:lnTo>
                <a:lnTo>
                  <a:pt x="563" y="86"/>
                </a:lnTo>
                <a:lnTo>
                  <a:pt x="599" y="91"/>
                </a:lnTo>
                <a:lnTo>
                  <a:pt x="633" y="95"/>
                </a:lnTo>
                <a:lnTo>
                  <a:pt x="665" y="98"/>
                </a:lnTo>
                <a:lnTo>
                  <a:pt x="696" y="99"/>
                </a:lnTo>
                <a:lnTo>
                  <a:pt x="869" y="98"/>
                </a:lnTo>
                <a:lnTo>
                  <a:pt x="1042" y="91"/>
                </a:lnTo>
                <a:lnTo>
                  <a:pt x="1216" y="80"/>
                </a:lnTo>
                <a:lnTo>
                  <a:pt x="1390" y="66"/>
                </a:lnTo>
                <a:lnTo>
                  <a:pt x="1510" y="58"/>
                </a:lnTo>
                <a:lnTo>
                  <a:pt x="1629" y="55"/>
                </a:lnTo>
                <a:lnTo>
                  <a:pt x="1749" y="57"/>
                </a:lnTo>
                <a:lnTo>
                  <a:pt x="1869" y="62"/>
                </a:lnTo>
                <a:lnTo>
                  <a:pt x="1989" y="69"/>
                </a:lnTo>
                <a:lnTo>
                  <a:pt x="2110" y="77"/>
                </a:lnTo>
                <a:lnTo>
                  <a:pt x="2229" y="85"/>
                </a:lnTo>
                <a:lnTo>
                  <a:pt x="2350" y="92"/>
                </a:lnTo>
                <a:lnTo>
                  <a:pt x="2469" y="97"/>
                </a:lnTo>
                <a:lnTo>
                  <a:pt x="2589" y="98"/>
                </a:lnTo>
                <a:lnTo>
                  <a:pt x="2589" y="609"/>
                </a:lnTo>
                <a:lnTo>
                  <a:pt x="2469" y="608"/>
                </a:lnTo>
                <a:lnTo>
                  <a:pt x="2350" y="603"/>
                </a:lnTo>
                <a:lnTo>
                  <a:pt x="2229" y="596"/>
                </a:lnTo>
                <a:lnTo>
                  <a:pt x="2110" y="588"/>
                </a:lnTo>
                <a:lnTo>
                  <a:pt x="1989" y="580"/>
                </a:lnTo>
                <a:lnTo>
                  <a:pt x="1869" y="573"/>
                </a:lnTo>
                <a:lnTo>
                  <a:pt x="1749" y="568"/>
                </a:lnTo>
                <a:lnTo>
                  <a:pt x="1629" y="566"/>
                </a:lnTo>
                <a:lnTo>
                  <a:pt x="1510" y="569"/>
                </a:lnTo>
                <a:lnTo>
                  <a:pt x="1390" y="577"/>
                </a:lnTo>
                <a:lnTo>
                  <a:pt x="1216" y="591"/>
                </a:lnTo>
                <a:lnTo>
                  <a:pt x="1042" y="602"/>
                </a:lnTo>
                <a:lnTo>
                  <a:pt x="869" y="609"/>
                </a:lnTo>
                <a:lnTo>
                  <a:pt x="696" y="610"/>
                </a:lnTo>
                <a:lnTo>
                  <a:pt x="663" y="609"/>
                </a:lnTo>
                <a:lnTo>
                  <a:pt x="630" y="607"/>
                </a:lnTo>
                <a:lnTo>
                  <a:pt x="594" y="603"/>
                </a:lnTo>
                <a:lnTo>
                  <a:pt x="557" y="599"/>
                </a:lnTo>
                <a:lnTo>
                  <a:pt x="519" y="594"/>
                </a:lnTo>
                <a:lnTo>
                  <a:pt x="478" y="589"/>
                </a:lnTo>
                <a:lnTo>
                  <a:pt x="438" y="583"/>
                </a:lnTo>
                <a:lnTo>
                  <a:pt x="398" y="576"/>
                </a:lnTo>
                <a:lnTo>
                  <a:pt x="358" y="570"/>
                </a:lnTo>
                <a:lnTo>
                  <a:pt x="319" y="563"/>
                </a:lnTo>
                <a:lnTo>
                  <a:pt x="279" y="557"/>
                </a:lnTo>
                <a:lnTo>
                  <a:pt x="242" y="551"/>
                </a:lnTo>
                <a:lnTo>
                  <a:pt x="205" y="545"/>
                </a:lnTo>
                <a:lnTo>
                  <a:pt x="171" y="540"/>
                </a:lnTo>
                <a:lnTo>
                  <a:pt x="139" y="536"/>
                </a:lnTo>
                <a:lnTo>
                  <a:pt x="109" y="533"/>
                </a:lnTo>
                <a:lnTo>
                  <a:pt x="82" y="530"/>
                </a:lnTo>
                <a:lnTo>
                  <a:pt x="58" y="529"/>
                </a:lnTo>
                <a:lnTo>
                  <a:pt x="38" y="530"/>
                </a:lnTo>
                <a:lnTo>
                  <a:pt x="22" y="531"/>
                </a:lnTo>
                <a:lnTo>
                  <a:pt x="10" y="535"/>
                </a:lnTo>
                <a:lnTo>
                  <a:pt x="2" y="540"/>
                </a:lnTo>
                <a:lnTo>
                  <a:pt x="0" y="547"/>
                </a:lnTo>
                <a:lnTo>
                  <a:pt x="0" y="36"/>
                </a:lnTo>
                <a:lnTo>
                  <a:pt x="2" y="24"/>
                </a:lnTo>
                <a:lnTo>
                  <a:pt x="9" y="15"/>
                </a:lnTo>
                <a:lnTo>
                  <a:pt x="20" y="8"/>
                </a:lnTo>
                <a:lnTo>
                  <a:pt x="35" y="3"/>
                </a:lnTo>
                <a:lnTo>
                  <a:pt x="54" y="1"/>
                </a:lnTo>
                <a:lnTo>
                  <a:pt x="75" y="0"/>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en-US" sz="2400"/>
          </a:p>
        </p:txBody>
      </p:sp>
      <p:sp>
        <p:nvSpPr>
          <p:cNvPr id="485" name="Oval 484"/>
          <p:cNvSpPr/>
          <p:nvPr/>
        </p:nvSpPr>
        <p:spPr>
          <a:xfrm>
            <a:off x="1623913" y="1697662"/>
            <a:ext cx="1495328" cy="1495328"/>
          </a:xfrm>
          <a:prstGeom prst="ellipse">
            <a:avLst/>
          </a:prstGeom>
          <a:gradFill flip="none" rotWithShape="1">
            <a:gsLst>
              <a:gs pos="0">
                <a:schemeClr val="bg1"/>
              </a:gs>
              <a:gs pos="100000">
                <a:srgbClr val="FFFFFF"/>
              </a:gs>
            </a:gsLst>
            <a:lin ang="16200000" scaled="0"/>
          </a:gradFill>
          <a:ln w="12700" cap="flat">
            <a:noFill/>
            <a:miter lim="400000"/>
          </a:ln>
          <a:effectLst>
            <a:outerShdw blurRad="203200" dist="48429" dir="5400000" rotWithShape="0">
              <a:srgbClr val="000000">
                <a:alpha val="10000"/>
              </a:srgbClr>
            </a:outerShdw>
          </a:effectLst>
        </p:spPr>
        <p:txBody>
          <a:bodyPr anchor="ctr"/>
          <a:lstStyle/>
          <a:p>
            <a:pPr algn="ctr"/>
            <a:endParaRPr lang="en-US" dirty="0">
              <a:solidFill>
                <a:schemeClr val="tx1"/>
              </a:solidFill>
              <a:cs typeface="+mn-ea"/>
            </a:endParaRPr>
          </a:p>
        </p:txBody>
      </p:sp>
      <p:sp>
        <p:nvSpPr>
          <p:cNvPr id="685" name="Oval 684"/>
          <p:cNvSpPr/>
          <p:nvPr/>
        </p:nvSpPr>
        <p:spPr>
          <a:xfrm>
            <a:off x="6817113" y="1697662"/>
            <a:ext cx="1495328" cy="1495328"/>
          </a:xfrm>
          <a:prstGeom prst="ellipse">
            <a:avLst/>
          </a:prstGeom>
          <a:gradFill flip="none" rotWithShape="1">
            <a:gsLst>
              <a:gs pos="0">
                <a:schemeClr val="bg1"/>
              </a:gs>
              <a:gs pos="100000">
                <a:srgbClr val="FFFFFF"/>
              </a:gs>
            </a:gsLst>
            <a:lin ang="16200000" scaled="0"/>
          </a:gradFill>
          <a:ln w="12700" cap="flat">
            <a:noFill/>
            <a:miter lim="400000"/>
          </a:ln>
          <a:effectLst>
            <a:outerShdw blurRad="203200" dist="48429" dir="5400000" rotWithShape="0">
              <a:srgbClr val="000000">
                <a:alpha val="10000"/>
              </a:srgbClr>
            </a:outerShdw>
          </a:effectLst>
        </p:spPr>
        <p:txBody>
          <a:bodyPr anchor="ctr"/>
          <a:lstStyle/>
          <a:p>
            <a:pPr algn="ctr"/>
            <a:endParaRPr lang="en-US">
              <a:solidFill>
                <a:schemeClr val="tx1"/>
              </a:solidFill>
              <a:cs typeface="+mn-ea"/>
            </a:endParaRPr>
          </a:p>
        </p:txBody>
      </p:sp>
      <p:sp>
        <p:nvSpPr>
          <p:cNvPr id="686" name="Oval 685"/>
          <p:cNvSpPr/>
          <p:nvPr/>
        </p:nvSpPr>
        <p:spPr>
          <a:xfrm>
            <a:off x="6817113" y="4275665"/>
            <a:ext cx="1495328" cy="1495328"/>
          </a:xfrm>
          <a:prstGeom prst="ellipse">
            <a:avLst/>
          </a:prstGeom>
          <a:gradFill flip="none" rotWithShape="1">
            <a:gsLst>
              <a:gs pos="0">
                <a:schemeClr val="bg1"/>
              </a:gs>
              <a:gs pos="100000">
                <a:srgbClr val="FFFFFF"/>
              </a:gs>
            </a:gsLst>
            <a:lin ang="16200000" scaled="0"/>
          </a:gradFill>
          <a:ln w="12700" cap="flat">
            <a:noFill/>
            <a:miter lim="400000"/>
          </a:ln>
          <a:effectLst>
            <a:outerShdw blurRad="203200" dist="48429" dir="5400000" rotWithShape="0">
              <a:srgbClr val="000000">
                <a:alpha val="10000"/>
              </a:srgbClr>
            </a:outerShdw>
          </a:effectLst>
        </p:spPr>
        <p:txBody>
          <a:bodyPr anchor="ctr"/>
          <a:lstStyle/>
          <a:p>
            <a:pPr algn="ctr"/>
            <a:endParaRPr lang="en-US">
              <a:cs typeface="+mn-ea"/>
            </a:endParaRPr>
          </a:p>
        </p:txBody>
      </p:sp>
      <p:sp>
        <p:nvSpPr>
          <p:cNvPr id="687" name="Oval 686"/>
          <p:cNvSpPr/>
          <p:nvPr/>
        </p:nvSpPr>
        <p:spPr>
          <a:xfrm>
            <a:off x="1623913" y="4275665"/>
            <a:ext cx="1495328" cy="1495328"/>
          </a:xfrm>
          <a:prstGeom prst="ellipse">
            <a:avLst/>
          </a:prstGeom>
          <a:gradFill flip="none" rotWithShape="1">
            <a:gsLst>
              <a:gs pos="0">
                <a:schemeClr val="bg1"/>
              </a:gs>
              <a:gs pos="100000">
                <a:srgbClr val="FFFFFF"/>
              </a:gs>
            </a:gsLst>
            <a:lin ang="16200000" scaled="0"/>
          </a:gradFill>
          <a:ln w="12700" cap="flat">
            <a:noFill/>
            <a:miter lim="400000"/>
          </a:ln>
          <a:effectLst>
            <a:outerShdw blurRad="203200" dist="48429" dir="5400000" rotWithShape="0">
              <a:srgbClr val="000000">
                <a:alpha val="10000"/>
              </a:srgbClr>
            </a:outerShdw>
          </a:effectLst>
        </p:spPr>
        <p:txBody>
          <a:bodyPr anchor="ctr"/>
          <a:lstStyle/>
          <a:p>
            <a:pPr algn="ctr"/>
            <a:endParaRPr lang="en-US">
              <a:solidFill>
                <a:schemeClr val="tx1"/>
              </a:solidFill>
              <a:cs typeface="+mn-ea"/>
            </a:endParaRPr>
          </a:p>
        </p:txBody>
      </p:sp>
      <p:sp>
        <p:nvSpPr>
          <p:cNvPr id="147" name="矩形 146"/>
          <p:cNvSpPr/>
          <p:nvPr/>
        </p:nvSpPr>
        <p:spPr>
          <a:xfrm>
            <a:off x="3504232" y="1665329"/>
            <a:ext cx="1107996" cy="369332"/>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bg1"/>
              </a:solidFill>
            </a:endParaRPr>
          </a:p>
        </p:txBody>
      </p:sp>
      <p:sp>
        <p:nvSpPr>
          <p:cNvPr id="148" name="矩形 147"/>
          <p:cNvSpPr/>
          <p:nvPr/>
        </p:nvSpPr>
        <p:spPr>
          <a:xfrm>
            <a:off x="8755249" y="1665329"/>
            <a:ext cx="1107996" cy="369332"/>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bg1"/>
              </a:solidFill>
            </a:endParaRPr>
          </a:p>
        </p:txBody>
      </p:sp>
      <p:sp>
        <p:nvSpPr>
          <p:cNvPr id="151" name="矩形 150"/>
          <p:cNvSpPr/>
          <p:nvPr/>
        </p:nvSpPr>
        <p:spPr>
          <a:xfrm>
            <a:off x="3504232" y="4222549"/>
            <a:ext cx="1107996" cy="369332"/>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bg1"/>
              </a:solidFill>
            </a:endParaRPr>
          </a:p>
        </p:txBody>
      </p:sp>
      <p:sp>
        <p:nvSpPr>
          <p:cNvPr id="152" name="矩形 151"/>
          <p:cNvSpPr/>
          <p:nvPr/>
        </p:nvSpPr>
        <p:spPr>
          <a:xfrm>
            <a:off x="8755249" y="4222549"/>
            <a:ext cx="1107996" cy="369332"/>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bg1"/>
              </a:solidFill>
            </a:endParaRPr>
          </a:p>
        </p:txBody>
      </p:sp>
      <p:sp>
        <p:nvSpPr>
          <p:cNvPr id="153" name="矩形 152"/>
          <p:cNvSpPr/>
          <p:nvPr/>
        </p:nvSpPr>
        <p:spPr>
          <a:xfrm>
            <a:off x="3163864" y="2260133"/>
            <a:ext cx="2186885" cy="830164"/>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155" name="矩形 154"/>
          <p:cNvSpPr/>
          <p:nvPr/>
        </p:nvSpPr>
        <p:spPr>
          <a:xfrm>
            <a:off x="3163864" y="4890468"/>
            <a:ext cx="2186885" cy="830164"/>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158" name="矩形 157"/>
          <p:cNvSpPr/>
          <p:nvPr/>
        </p:nvSpPr>
        <p:spPr>
          <a:xfrm>
            <a:off x="8381203" y="2260133"/>
            <a:ext cx="2186885" cy="830164"/>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159" name="矩形 158"/>
          <p:cNvSpPr/>
          <p:nvPr/>
        </p:nvSpPr>
        <p:spPr>
          <a:xfrm>
            <a:off x="8381203" y="4890468"/>
            <a:ext cx="2186885" cy="830164"/>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pic>
        <p:nvPicPr>
          <p:cNvPr id="161" name="图片 160"/>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9000000" flipH="1">
            <a:off x="1870860" y="1906842"/>
            <a:ext cx="1001434" cy="834785"/>
          </a:xfrm>
          <a:prstGeom prst="rect">
            <a:avLst/>
          </a:prstGeom>
        </p:spPr>
      </p:pic>
      <p:pic>
        <p:nvPicPr>
          <p:cNvPr id="162" name="图片 161"/>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9000000" flipH="1">
            <a:off x="7064060" y="1906842"/>
            <a:ext cx="1001434" cy="834785"/>
          </a:xfrm>
          <a:prstGeom prst="rect">
            <a:avLst/>
          </a:prstGeom>
        </p:spPr>
      </p:pic>
      <p:pic>
        <p:nvPicPr>
          <p:cNvPr id="165" name="图片 164"/>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9000000" flipH="1">
            <a:off x="1870860" y="4493276"/>
            <a:ext cx="1001434" cy="834785"/>
          </a:xfrm>
          <a:prstGeom prst="rect">
            <a:avLst/>
          </a:prstGeom>
        </p:spPr>
      </p:pic>
      <p:pic>
        <p:nvPicPr>
          <p:cNvPr id="166" name="图片 165"/>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9000000" flipH="1">
            <a:off x="7064060" y="4493276"/>
            <a:ext cx="1001434" cy="834785"/>
          </a:xfrm>
          <a:prstGeom prst="rect">
            <a:avLst/>
          </a:prstGeom>
        </p:spPr>
      </p:pic>
      <p:grpSp>
        <p:nvGrpSpPr>
          <p:cNvPr id="9" name="组合 8"/>
          <p:cNvGrpSpPr/>
          <p:nvPr/>
        </p:nvGrpSpPr>
        <p:grpSpPr>
          <a:xfrm>
            <a:off x="1868876" y="2594898"/>
            <a:ext cx="1005403" cy="2979892"/>
            <a:chOff x="1893594" y="2551814"/>
            <a:chExt cx="1005403" cy="2979892"/>
          </a:xfrm>
        </p:grpSpPr>
        <p:sp>
          <p:nvSpPr>
            <p:cNvPr id="175" name="矩形 174"/>
            <p:cNvSpPr/>
            <p:nvPr/>
          </p:nvSpPr>
          <p:spPr>
            <a:xfrm>
              <a:off x="1893594" y="2551814"/>
              <a:ext cx="1005403" cy="338554"/>
            </a:xfrm>
            <a:prstGeom prst="rect">
              <a:avLst/>
            </a:prstGeom>
          </p:spPr>
          <p:txBody>
            <a:bodyPr wrap="none">
              <a:spAutoFit/>
            </a:bodyPr>
            <a:lstStyle/>
            <a:p>
              <a:pPr algn="ctr"/>
              <a:r>
                <a:rPr lang="zh-CN" altLang="en-US" sz="1600" dirty="0">
                  <a:solidFill>
                    <a:schemeClr val="tx1">
                      <a:lumMod val="65000"/>
                      <a:lumOff val="3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替换图片</a:t>
              </a:r>
              <a:endParaRPr lang="zh-CN" altLang="en-US" sz="1600" dirty="0">
                <a:solidFill>
                  <a:schemeClr val="tx1">
                    <a:lumMod val="65000"/>
                    <a:lumOff val="35000"/>
                  </a:schemeClr>
                </a:solidFill>
              </a:endParaRPr>
            </a:p>
          </p:txBody>
        </p:sp>
        <p:sp>
          <p:nvSpPr>
            <p:cNvPr id="176" name="矩形 175"/>
            <p:cNvSpPr/>
            <p:nvPr/>
          </p:nvSpPr>
          <p:spPr>
            <a:xfrm>
              <a:off x="1893594" y="5193152"/>
              <a:ext cx="1005403" cy="338554"/>
            </a:xfrm>
            <a:prstGeom prst="rect">
              <a:avLst/>
            </a:prstGeom>
          </p:spPr>
          <p:txBody>
            <a:bodyPr wrap="none">
              <a:spAutoFit/>
            </a:bodyPr>
            <a:lstStyle/>
            <a:p>
              <a:pPr algn="ctr"/>
              <a:r>
                <a:rPr lang="zh-CN" altLang="en-US" sz="1600" dirty="0">
                  <a:solidFill>
                    <a:schemeClr val="tx1">
                      <a:lumMod val="65000"/>
                      <a:lumOff val="3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替换图片</a:t>
              </a:r>
              <a:endParaRPr lang="zh-CN" altLang="en-US" sz="1600" dirty="0">
                <a:solidFill>
                  <a:schemeClr val="tx1">
                    <a:lumMod val="65000"/>
                    <a:lumOff val="35000"/>
                  </a:schemeClr>
                </a:solidFill>
              </a:endParaRPr>
            </a:p>
          </p:txBody>
        </p:sp>
      </p:grpSp>
      <p:grpSp>
        <p:nvGrpSpPr>
          <p:cNvPr id="177" name="组合 176"/>
          <p:cNvGrpSpPr/>
          <p:nvPr/>
        </p:nvGrpSpPr>
        <p:grpSpPr>
          <a:xfrm>
            <a:off x="7062076" y="2594898"/>
            <a:ext cx="1005403" cy="2979892"/>
            <a:chOff x="1893594" y="2551814"/>
            <a:chExt cx="1005403" cy="2979892"/>
          </a:xfrm>
        </p:grpSpPr>
        <p:sp>
          <p:nvSpPr>
            <p:cNvPr id="178" name="矩形 177"/>
            <p:cNvSpPr/>
            <p:nvPr/>
          </p:nvSpPr>
          <p:spPr>
            <a:xfrm>
              <a:off x="1893594" y="2551814"/>
              <a:ext cx="1005403" cy="338554"/>
            </a:xfrm>
            <a:prstGeom prst="rect">
              <a:avLst/>
            </a:prstGeom>
          </p:spPr>
          <p:txBody>
            <a:bodyPr wrap="none">
              <a:spAutoFit/>
            </a:bodyPr>
            <a:lstStyle/>
            <a:p>
              <a:pPr algn="ctr"/>
              <a:r>
                <a:rPr lang="zh-CN" altLang="en-US" sz="1600" dirty="0">
                  <a:solidFill>
                    <a:schemeClr val="tx1">
                      <a:lumMod val="65000"/>
                      <a:lumOff val="3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替换图片</a:t>
              </a:r>
              <a:endParaRPr lang="zh-CN" altLang="en-US" sz="1600" dirty="0">
                <a:solidFill>
                  <a:schemeClr val="tx1">
                    <a:lumMod val="65000"/>
                    <a:lumOff val="35000"/>
                  </a:schemeClr>
                </a:solidFill>
              </a:endParaRPr>
            </a:p>
          </p:txBody>
        </p:sp>
        <p:sp>
          <p:nvSpPr>
            <p:cNvPr id="179" name="矩形 178"/>
            <p:cNvSpPr/>
            <p:nvPr/>
          </p:nvSpPr>
          <p:spPr>
            <a:xfrm>
              <a:off x="1893594" y="5193152"/>
              <a:ext cx="1005403" cy="338554"/>
            </a:xfrm>
            <a:prstGeom prst="rect">
              <a:avLst/>
            </a:prstGeom>
          </p:spPr>
          <p:txBody>
            <a:bodyPr wrap="none">
              <a:spAutoFit/>
            </a:bodyPr>
            <a:lstStyle/>
            <a:p>
              <a:pPr algn="ctr"/>
              <a:r>
                <a:rPr lang="zh-CN" altLang="en-US" sz="1600" dirty="0">
                  <a:solidFill>
                    <a:schemeClr val="tx1">
                      <a:lumMod val="65000"/>
                      <a:lumOff val="3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替换图片</a:t>
              </a:r>
              <a:endParaRPr lang="zh-CN" altLang="en-US" sz="1600" dirty="0">
                <a:solidFill>
                  <a:schemeClr val="tx1">
                    <a:lumMod val="65000"/>
                    <a:lumOff val="35000"/>
                  </a:schemeClr>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372747" y="-26389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114" name="Freeform 33"/>
          <p:cNvSpPr/>
          <p:nvPr/>
        </p:nvSpPr>
        <p:spPr bwMode="auto">
          <a:xfrm rot="20192702" flipH="1">
            <a:off x="6213465" y="2017829"/>
            <a:ext cx="663131" cy="550613"/>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15" name="Freeform 36"/>
          <p:cNvSpPr/>
          <p:nvPr/>
        </p:nvSpPr>
        <p:spPr bwMode="auto">
          <a:xfrm rot="1695130">
            <a:off x="7354615" y="2627236"/>
            <a:ext cx="313649" cy="402649"/>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16" name="Freeform 30"/>
          <p:cNvSpPr/>
          <p:nvPr/>
        </p:nvSpPr>
        <p:spPr bwMode="auto">
          <a:xfrm rot="19798984">
            <a:off x="6291392" y="2176303"/>
            <a:ext cx="1146327" cy="861933"/>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17" name="Freeform 36"/>
          <p:cNvSpPr/>
          <p:nvPr/>
        </p:nvSpPr>
        <p:spPr bwMode="auto">
          <a:xfrm rot="20742510">
            <a:off x="6013156" y="2624878"/>
            <a:ext cx="313649" cy="402649"/>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18" name="Freeform 30"/>
          <p:cNvSpPr/>
          <p:nvPr/>
        </p:nvSpPr>
        <p:spPr bwMode="auto">
          <a:xfrm rot="1666479" flipH="1">
            <a:off x="4723840" y="1775006"/>
            <a:ext cx="1037573" cy="780161"/>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25" name="Freeform 28"/>
          <p:cNvSpPr/>
          <p:nvPr/>
        </p:nvSpPr>
        <p:spPr bwMode="auto">
          <a:xfrm>
            <a:off x="4362192" y="2827870"/>
            <a:ext cx="1311554" cy="1207349"/>
          </a:xfrm>
          <a:custGeom>
            <a:avLst/>
            <a:gdLst>
              <a:gd name="T0" fmla="*/ 105 w 164"/>
              <a:gd name="T1" fmla="*/ 85 h 151"/>
              <a:gd name="T2" fmla="*/ 149 w 164"/>
              <a:gd name="T3" fmla="*/ 140 h 151"/>
              <a:gd name="T4" fmla="*/ 60 w 164"/>
              <a:gd name="T5" fmla="*/ 126 h 151"/>
              <a:gd name="T6" fmla="*/ 33 w 164"/>
              <a:gd name="T7" fmla="*/ 0 h 151"/>
              <a:gd name="T8" fmla="*/ 126 w 164"/>
              <a:gd name="T9" fmla="*/ 54 h 151"/>
              <a:gd name="T10" fmla="*/ 164 w 164"/>
              <a:gd name="T11" fmla="*/ 127 h 151"/>
              <a:gd name="T12" fmla="*/ 105 w 164"/>
              <a:gd name="T13" fmla="*/ 85 h 151"/>
            </a:gdLst>
            <a:ahLst/>
            <a:cxnLst>
              <a:cxn ang="0">
                <a:pos x="T0" y="T1"/>
              </a:cxn>
              <a:cxn ang="0">
                <a:pos x="T2" y="T3"/>
              </a:cxn>
              <a:cxn ang="0">
                <a:pos x="T4" y="T5"/>
              </a:cxn>
              <a:cxn ang="0">
                <a:pos x="T6" y="T7"/>
              </a:cxn>
              <a:cxn ang="0">
                <a:pos x="T8" y="T9"/>
              </a:cxn>
              <a:cxn ang="0">
                <a:pos x="T10" y="T11"/>
              </a:cxn>
              <a:cxn ang="0">
                <a:pos x="T12" y="T13"/>
              </a:cxn>
            </a:cxnLst>
            <a:rect l="0" t="0" r="r" b="b"/>
            <a:pathLst>
              <a:path w="164" h="151">
                <a:moveTo>
                  <a:pt x="105" y="85"/>
                </a:moveTo>
                <a:cubicBezTo>
                  <a:pt x="105" y="85"/>
                  <a:pt x="156" y="110"/>
                  <a:pt x="149" y="140"/>
                </a:cubicBezTo>
                <a:cubicBezTo>
                  <a:pt x="134" y="131"/>
                  <a:pt x="88" y="151"/>
                  <a:pt x="60" y="126"/>
                </a:cubicBezTo>
                <a:cubicBezTo>
                  <a:pt x="0" y="69"/>
                  <a:pt x="33" y="0"/>
                  <a:pt x="33" y="0"/>
                </a:cubicBezTo>
                <a:cubicBezTo>
                  <a:pt x="39" y="49"/>
                  <a:pt x="90" y="22"/>
                  <a:pt x="126" y="54"/>
                </a:cubicBezTo>
                <a:cubicBezTo>
                  <a:pt x="159" y="83"/>
                  <a:pt x="162" y="111"/>
                  <a:pt x="164" y="127"/>
                </a:cubicBezTo>
                <a:cubicBezTo>
                  <a:pt x="162" y="121"/>
                  <a:pt x="142" y="91"/>
                  <a:pt x="105" y="8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26" name="Freeform 30"/>
          <p:cNvSpPr/>
          <p:nvPr/>
        </p:nvSpPr>
        <p:spPr bwMode="auto">
          <a:xfrm>
            <a:off x="6548892" y="2859273"/>
            <a:ext cx="1280916" cy="963132"/>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r>
              <a:rPr lang="id-ID" sz="2400" dirty="0">
                <a:solidFill>
                  <a:schemeClr val="lt1"/>
                </a:solidFill>
              </a:rPr>
              <a:t> </a:t>
            </a:r>
            <a:endParaRPr lang="id-ID" sz="2400" dirty="0">
              <a:solidFill>
                <a:schemeClr val="lt1"/>
              </a:solidFill>
            </a:endParaRPr>
          </a:p>
        </p:txBody>
      </p:sp>
      <p:sp>
        <p:nvSpPr>
          <p:cNvPr id="119" name="Freeform 29"/>
          <p:cNvSpPr/>
          <p:nvPr/>
        </p:nvSpPr>
        <p:spPr bwMode="auto">
          <a:xfrm>
            <a:off x="6388777" y="3302448"/>
            <a:ext cx="1175635" cy="800782"/>
          </a:xfrm>
          <a:custGeom>
            <a:avLst/>
            <a:gdLst>
              <a:gd name="T0" fmla="*/ 129 w 226"/>
              <a:gd name="T1" fmla="*/ 12 h 154"/>
              <a:gd name="T2" fmla="*/ 7 w 226"/>
              <a:gd name="T3" fmla="*/ 154 h 154"/>
              <a:gd name="T4" fmla="*/ 0 w 226"/>
              <a:gd name="T5" fmla="*/ 142 h 154"/>
              <a:gd name="T6" fmla="*/ 120 w 226"/>
              <a:gd name="T7" fmla="*/ 8 h 154"/>
              <a:gd name="T8" fmla="*/ 226 w 226"/>
              <a:gd name="T9" fmla="*/ 19 h 154"/>
              <a:gd name="T10" fmla="*/ 129 w 226"/>
              <a:gd name="T11" fmla="*/ 12 h 154"/>
            </a:gdLst>
            <a:ahLst/>
            <a:cxnLst>
              <a:cxn ang="0">
                <a:pos x="T0" y="T1"/>
              </a:cxn>
              <a:cxn ang="0">
                <a:pos x="T2" y="T3"/>
              </a:cxn>
              <a:cxn ang="0">
                <a:pos x="T4" y="T5"/>
              </a:cxn>
              <a:cxn ang="0">
                <a:pos x="T6" y="T7"/>
              </a:cxn>
              <a:cxn ang="0">
                <a:pos x="T8" y="T9"/>
              </a:cxn>
              <a:cxn ang="0">
                <a:pos x="T10" y="T11"/>
              </a:cxn>
            </a:cxnLst>
            <a:rect l="0" t="0" r="r" b="b"/>
            <a:pathLst>
              <a:path w="226" h="154">
                <a:moveTo>
                  <a:pt x="129" y="12"/>
                </a:moveTo>
                <a:cubicBezTo>
                  <a:pt x="55" y="28"/>
                  <a:pt x="4" y="90"/>
                  <a:pt x="7" y="154"/>
                </a:cubicBezTo>
                <a:cubicBezTo>
                  <a:pt x="4" y="151"/>
                  <a:pt x="3" y="145"/>
                  <a:pt x="0" y="142"/>
                </a:cubicBezTo>
                <a:cubicBezTo>
                  <a:pt x="0" y="80"/>
                  <a:pt x="48" y="24"/>
                  <a:pt x="120" y="8"/>
                </a:cubicBezTo>
                <a:cubicBezTo>
                  <a:pt x="157" y="0"/>
                  <a:pt x="195" y="5"/>
                  <a:pt x="226" y="19"/>
                </a:cubicBezTo>
                <a:cubicBezTo>
                  <a:pt x="197" y="8"/>
                  <a:pt x="163" y="5"/>
                  <a:pt x="129" y="12"/>
                </a:cubicBezTo>
                <a:close/>
              </a:path>
            </a:pathLst>
          </a:custGeom>
          <a:solidFill>
            <a:schemeClr val="bg1">
              <a:lumMod val="85000"/>
            </a:schemeClr>
          </a:solidFill>
          <a:ln>
            <a:noFill/>
          </a:ln>
          <a:effectLst>
            <a:outerShdw blurRad="50800" dist="50800" algn="ctr" rotWithShape="0">
              <a:srgbClr val="000000">
                <a:alpha val="0"/>
              </a:srgbClr>
            </a:outerShdw>
          </a:effectLst>
        </p:spPr>
        <p:txBody>
          <a:bodyPr vert="horz" wrap="square" lIns="45720" tIns="22860" rIns="45720" bIns="22860" numCol="1" anchor="t" anchorCtr="0" compatLnSpc="1"/>
          <a:lstStyle/>
          <a:p>
            <a:endParaRPr lang="id-ID" sz="900"/>
          </a:p>
        </p:txBody>
      </p:sp>
      <p:sp>
        <p:nvSpPr>
          <p:cNvPr id="120" name="Freeform 31"/>
          <p:cNvSpPr/>
          <p:nvPr/>
        </p:nvSpPr>
        <p:spPr bwMode="auto">
          <a:xfrm>
            <a:off x="5783414" y="2547738"/>
            <a:ext cx="109668" cy="728021"/>
          </a:xfrm>
          <a:custGeom>
            <a:avLst/>
            <a:gdLst>
              <a:gd name="T0" fmla="*/ 12 w 21"/>
              <a:gd name="T1" fmla="*/ 80 h 81"/>
              <a:gd name="T2" fmla="*/ 3 w 21"/>
              <a:gd name="T3" fmla="*/ 81 h 81"/>
              <a:gd name="T4" fmla="*/ 3 w 21"/>
              <a:gd name="T5" fmla="*/ 32 h 81"/>
              <a:gd name="T6" fmla="*/ 5 w 21"/>
              <a:gd name="T7" fmla="*/ 0 h 81"/>
              <a:gd name="T8" fmla="*/ 14 w 21"/>
              <a:gd name="T9" fmla="*/ 28 h 81"/>
              <a:gd name="T10" fmla="*/ 12 w 21"/>
              <a:gd name="T11" fmla="*/ 80 h 81"/>
            </a:gdLst>
            <a:ahLst/>
            <a:cxnLst>
              <a:cxn ang="0">
                <a:pos x="T0" y="T1"/>
              </a:cxn>
              <a:cxn ang="0">
                <a:pos x="T2" y="T3"/>
              </a:cxn>
              <a:cxn ang="0">
                <a:pos x="T4" y="T5"/>
              </a:cxn>
              <a:cxn ang="0">
                <a:pos x="T6" y="T7"/>
              </a:cxn>
              <a:cxn ang="0">
                <a:pos x="T8" y="T9"/>
              </a:cxn>
              <a:cxn ang="0">
                <a:pos x="T10" y="T11"/>
              </a:cxn>
            </a:cxnLst>
            <a:rect l="0" t="0" r="r" b="b"/>
            <a:pathLst>
              <a:path w="21" h="81">
                <a:moveTo>
                  <a:pt x="12" y="80"/>
                </a:moveTo>
                <a:cubicBezTo>
                  <a:pt x="9" y="81"/>
                  <a:pt x="6" y="81"/>
                  <a:pt x="3" y="81"/>
                </a:cubicBezTo>
                <a:cubicBezTo>
                  <a:pt x="3" y="55"/>
                  <a:pt x="3" y="36"/>
                  <a:pt x="3" y="32"/>
                </a:cubicBezTo>
                <a:cubicBezTo>
                  <a:pt x="0" y="8"/>
                  <a:pt x="1" y="0"/>
                  <a:pt x="5" y="0"/>
                </a:cubicBezTo>
                <a:cubicBezTo>
                  <a:pt x="9" y="0"/>
                  <a:pt x="21" y="3"/>
                  <a:pt x="14" y="28"/>
                </a:cubicBezTo>
                <a:cubicBezTo>
                  <a:pt x="13" y="33"/>
                  <a:pt x="12" y="52"/>
                  <a:pt x="12" y="80"/>
                </a:cubicBezTo>
                <a:close/>
              </a:path>
            </a:pathLst>
          </a:custGeom>
          <a:solidFill>
            <a:schemeClr val="bg1">
              <a:lumMod val="85000"/>
            </a:schemeClr>
          </a:solidFill>
          <a:ln>
            <a:noFill/>
          </a:ln>
          <a:effectLst>
            <a:outerShdw blurRad="50800" dist="50800" algn="ctr" rotWithShape="0">
              <a:srgbClr val="000000">
                <a:alpha val="0"/>
              </a:srgbClr>
            </a:outerShdw>
          </a:effectLst>
        </p:spPr>
        <p:txBody>
          <a:bodyPr vert="horz" wrap="square" lIns="45720" tIns="22860" rIns="45720" bIns="22860" numCol="1" anchor="t" anchorCtr="0" compatLnSpc="1"/>
          <a:lstStyle/>
          <a:p>
            <a:endParaRPr lang="id-ID" sz="900"/>
          </a:p>
        </p:txBody>
      </p:sp>
      <p:sp>
        <p:nvSpPr>
          <p:cNvPr id="121" name="Freeform 24"/>
          <p:cNvSpPr/>
          <p:nvPr/>
        </p:nvSpPr>
        <p:spPr bwMode="auto">
          <a:xfrm>
            <a:off x="5450024" y="3890419"/>
            <a:ext cx="155727" cy="1544521"/>
          </a:xfrm>
          <a:custGeom>
            <a:avLst/>
            <a:gdLst>
              <a:gd name="T0" fmla="*/ 21 w 30"/>
              <a:gd name="T1" fmla="*/ 297 h 297"/>
              <a:gd name="T2" fmla="*/ 29 w 30"/>
              <a:gd name="T3" fmla="*/ 290 h 297"/>
              <a:gd name="T4" fmla="*/ 29 w 30"/>
              <a:gd name="T5" fmla="*/ 13 h 297"/>
              <a:gd name="T6" fmla="*/ 21 w 30"/>
              <a:gd name="T7" fmla="*/ 2 h 297"/>
              <a:gd name="T8" fmla="*/ 22 w 30"/>
              <a:gd name="T9" fmla="*/ 7 h 297"/>
              <a:gd name="T10" fmla="*/ 14 w 30"/>
              <a:gd name="T11" fmla="*/ 290 h 297"/>
              <a:gd name="T12" fmla="*/ 21 w 30"/>
              <a:gd name="T13" fmla="*/ 297 h 297"/>
            </a:gdLst>
            <a:ahLst/>
            <a:cxnLst>
              <a:cxn ang="0">
                <a:pos x="T0" y="T1"/>
              </a:cxn>
              <a:cxn ang="0">
                <a:pos x="T2" y="T3"/>
              </a:cxn>
              <a:cxn ang="0">
                <a:pos x="T4" y="T5"/>
              </a:cxn>
              <a:cxn ang="0">
                <a:pos x="T6" y="T7"/>
              </a:cxn>
              <a:cxn ang="0">
                <a:pos x="T8" y="T9"/>
              </a:cxn>
              <a:cxn ang="0">
                <a:pos x="T10" y="T11"/>
              </a:cxn>
              <a:cxn ang="0">
                <a:pos x="T12" y="T13"/>
              </a:cxn>
            </a:cxnLst>
            <a:rect l="0" t="0" r="r" b="b"/>
            <a:pathLst>
              <a:path w="30" h="297">
                <a:moveTo>
                  <a:pt x="21" y="297"/>
                </a:moveTo>
                <a:cubicBezTo>
                  <a:pt x="25" y="297"/>
                  <a:pt x="29" y="294"/>
                  <a:pt x="29" y="290"/>
                </a:cubicBezTo>
                <a:cubicBezTo>
                  <a:pt x="29" y="13"/>
                  <a:pt x="29" y="13"/>
                  <a:pt x="29" y="13"/>
                </a:cubicBezTo>
                <a:cubicBezTo>
                  <a:pt x="29" y="9"/>
                  <a:pt x="25" y="2"/>
                  <a:pt x="21" y="2"/>
                </a:cubicBezTo>
                <a:cubicBezTo>
                  <a:pt x="17" y="2"/>
                  <a:pt x="0" y="0"/>
                  <a:pt x="22" y="7"/>
                </a:cubicBezTo>
                <a:cubicBezTo>
                  <a:pt x="30" y="9"/>
                  <a:pt x="14" y="290"/>
                  <a:pt x="14" y="290"/>
                </a:cubicBezTo>
                <a:cubicBezTo>
                  <a:pt x="14" y="294"/>
                  <a:pt x="17" y="297"/>
                  <a:pt x="21" y="297"/>
                </a:cubicBezTo>
                <a:close/>
              </a:path>
            </a:pathLst>
          </a:custGeom>
          <a:solidFill>
            <a:schemeClr val="bg1">
              <a:lumMod val="85000"/>
            </a:schemeClr>
          </a:solidFill>
          <a:ln>
            <a:noFill/>
          </a:ln>
        </p:spPr>
        <p:txBody>
          <a:bodyPr vert="horz" wrap="square" lIns="45720" tIns="22860" rIns="45720" bIns="22860" numCol="1" anchor="t" anchorCtr="0" compatLnSpc="1"/>
          <a:lstStyle/>
          <a:p>
            <a:endParaRPr lang="id-ID" sz="900"/>
          </a:p>
        </p:txBody>
      </p:sp>
      <p:sp>
        <p:nvSpPr>
          <p:cNvPr id="122" name="Freeform 25"/>
          <p:cNvSpPr/>
          <p:nvPr/>
        </p:nvSpPr>
        <p:spPr bwMode="auto">
          <a:xfrm>
            <a:off x="6612499" y="4186597"/>
            <a:ext cx="133794" cy="1248342"/>
          </a:xfrm>
          <a:custGeom>
            <a:avLst/>
            <a:gdLst>
              <a:gd name="T0" fmla="*/ 8 w 26"/>
              <a:gd name="T1" fmla="*/ 240 h 240"/>
              <a:gd name="T2" fmla="*/ 16 w 26"/>
              <a:gd name="T3" fmla="*/ 233 h 240"/>
              <a:gd name="T4" fmla="*/ 17 w 26"/>
              <a:gd name="T5" fmla="*/ 34 h 240"/>
              <a:gd name="T6" fmla="*/ 12 w 26"/>
              <a:gd name="T7" fmla="*/ 33 h 240"/>
              <a:gd name="T8" fmla="*/ 1 w 26"/>
              <a:gd name="T9" fmla="*/ 233 h 240"/>
              <a:gd name="T10" fmla="*/ 8 w 26"/>
              <a:gd name="T11" fmla="*/ 240 h 240"/>
            </a:gdLst>
            <a:ahLst/>
            <a:cxnLst>
              <a:cxn ang="0">
                <a:pos x="T0" y="T1"/>
              </a:cxn>
              <a:cxn ang="0">
                <a:pos x="T2" y="T3"/>
              </a:cxn>
              <a:cxn ang="0">
                <a:pos x="T4" y="T5"/>
              </a:cxn>
              <a:cxn ang="0">
                <a:pos x="T6" y="T7"/>
              </a:cxn>
              <a:cxn ang="0">
                <a:pos x="T8" y="T9"/>
              </a:cxn>
              <a:cxn ang="0">
                <a:pos x="T10" y="T11"/>
              </a:cxn>
            </a:cxnLst>
            <a:rect l="0" t="0" r="r" b="b"/>
            <a:pathLst>
              <a:path w="26" h="240">
                <a:moveTo>
                  <a:pt x="8" y="240"/>
                </a:moveTo>
                <a:cubicBezTo>
                  <a:pt x="12" y="240"/>
                  <a:pt x="16" y="237"/>
                  <a:pt x="16" y="233"/>
                </a:cubicBezTo>
                <a:cubicBezTo>
                  <a:pt x="16" y="233"/>
                  <a:pt x="8" y="68"/>
                  <a:pt x="17" y="34"/>
                </a:cubicBezTo>
                <a:cubicBezTo>
                  <a:pt x="26" y="0"/>
                  <a:pt x="15" y="30"/>
                  <a:pt x="12" y="33"/>
                </a:cubicBezTo>
                <a:cubicBezTo>
                  <a:pt x="0" y="53"/>
                  <a:pt x="1" y="233"/>
                  <a:pt x="1" y="233"/>
                </a:cubicBezTo>
                <a:cubicBezTo>
                  <a:pt x="1" y="237"/>
                  <a:pt x="4" y="240"/>
                  <a:pt x="8" y="240"/>
                </a:cubicBezTo>
                <a:close/>
              </a:path>
            </a:pathLst>
          </a:custGeom>
          <a:solidFill>
            <a:schemeClr val="bg1">
              <a:lumMod val="85000"/>
            </a:schemeClr>
          </a:solidFill>
          <a:ln>
            <a:noFill/>
          </a:ln>
        </p:spPr>
        <p:txBody>
          <a:bodyPr vert="horz" wrap="square" lIns="45720" tIns="22860" rIns="45720" bIns="22860" numCol="1" anchor="t" anchorCtr="0" compatLnSpc="1"/>
          <a:lstStyle/>
          <a:p>
            <a:endParaRPr lang="id-ID" sz="900"/>
          </a:p>
        </p:txBody>
      </p:sp>
      <p:sp>
        <p:nvSpPr>
          <p:cNvPr id="123" name="Freeform 26"/>
          <p:cNvSpPr/>
          <p:nvPr/>
        </p:nvSpPr>
        <p:spPr bwMode="auto">
          <a:xfrm>
            <a:off x="6355876" y="3837765"/>
            <a:ext cx="105281" cy="1366813"/>
          </a:xfrm>
          <a:custGeom>
            <a:avLst/>
            <a:gdLst>
              <a:gd name="T0" fmla="*/ 9 w 20"/>
              <a:gd name="T1" fmla="*/ 263 h 263"/>
              <a:gd name="T2" fmla="*/ 17 w 20"/>
              <a:gd name="T3" fmla="*/ 256 h 263"/>
              <a:gd name="T4" fmla="*/ 17 w 20"/>
              <a:gd name="T5" fmla="*/ 19 h 263"/>
              <a:gd name="T6" fmla="*/ 9 w 20"/>
              <a:gd name="T7" fmla="*/ 12 h 263"/>
              <a:gd name="T8" fmla="*/ 2 w 20"/>
              <a:gd name="T9" fmla="*/ 256 h 263"/>
              <a:gd name="T10" fmla="*/ 9 w 20"/>
              <a:gd name="T11" fmla="*/ 263 h 263"/>
            </a:gdLst>
            <a:ahLst/>
            <a:cxnLst>
              <a:cxn ang="0">
                <a:pos x="T0" y="T1"/>
              </a:cxn>
              <a:cxn ang="0">
                <a:pos x="T2" y="T3"/>
              </a:cxn>
              <a:cxn ang="0">
                <a:pos x="T4" y="T5"/>
              </a:cxn>
              <a:cxn ang="0">
                <a:pos x="T6" y="T7"/>
              </a:cxn>
              <a:cxn ang="0">
                <a:pos x="T8" y="T9"/>
              </a:cxn>
              <a:cxn ang="0">
                <a:pos x="T10" y="T11"/>
              </a:cxn>
            </a:cxnLst>
            <a:rect l="0" t="0" r="r" b="b"/>
            <a:pathLst>
              <a:path w="20" h="263">
                <a:moveTo>
                  <a:pt x="9" y="263"/>
                </a:moveTo>
                <a:cubicBezTo>
                  <a:pt x="13" y="263"/>
                  <a:pt x="17" y="260"/>
                  <a:pt x="17" y="256"/>
                </a:cubicBezTo>
                <a:cubicBezTo>
                  <a:pt x="17" y="256"/>
                  <a:pt x="8" y="67"/>
                  <a:pt x="17" y="19"/>
                </a:cubicBezTo>
                <a:cubicBezTo>
                  <a:pt x="20" y="0"/>
                  <a:pt x="12" y="9"/>
                  <a:pt x="9" y="12"/>
                </a:cubicBezTo>
                <a:cubicBezTo>
                  <a:pt x="0" y="22"/>
                  <a:pt x="2" y="256"/>
                  <a:pt x="2" y="256"/>
                </a:cubicBezTo>
                <a:cubicBezTo>
                  <a:pt x="2" y="260"/>
                  <a:pt x="5" y="263"/>
                  <a:pt x="9" y="263"/>
                </a:cubicBezTo>
                <a:close/>
              </a:path>
            </a:pathLst>
          </a:custGeom>
          <a:solidFill>
            <a:schemeClr val="bg1">
              <a:lumMod val="85000"/>
            </a:schemeClr>
          </a:solidFill>
          <a:ln>
            <a:noFill/>
          </a:ln>
        </p:spPr>
        <p:txBody>
          <a:bodyPr vert="horz" wrap="square" lIns="45720" tIns="22860" rIns="45720" bIns="22860" numCol="1" anchor="t" anchorCtr="0" compatLnSpc="1"/>
          <a:lstStyle/>
          <a:p>
            <a:endParaRPr lang="id-ID" sz="900"/>
          </a:p>
        </p:txBody>
      </p:sp>
      <p:sp>
        <p:nvSpPr>
          <p:cNvPr id="124" name="Freeform 27"/>
          <p:cNvSpPr>
            <a:spLocks noEditPoints="1"/>
          </p:cNvSpPr>
          <p:nvPr/>
        </p:nvSpPr>
        <p:spPr bwMode="auto">
          <a:xfrm>
            <a:off x="5518017" y="5112432"/>
            <a:ext cx="1177828" cy="1013592"/>
          </a:xfrm>
          <a:custGeom>
            <a:avLst/>
            <a:gdLst>
              <a:gd name="T0" fmla="*/ 2 w 226"/>
              <a:gd name="T1" fmla="*/ 61 h 195"/>
              <a:gd name="T2" fmla="*/ 56 w 226"/>
              <a:gd name="T3" fmla="*/ 128 h 195"/>
              <a:gd name="T4" fmla="*/ 56 w 226"/>
              <a:gd name="T5" fmla="*/ 128 h 195"/>
              <a:gd name="T6" fmla="*/ 108 w 226"/>
              <a:gd name="T7" fmla="*/ 192 h 195"/>
              <a:gd name="T8" fmla="*/ 113 w 226"/>
              <a:gd name="T9" fmla="*/ 195 h 195"/>
              <a:gd name="T10" fmla="*/ 119 w 226"/>
              <a:gd name="T11" fmla="*/ 192 h 195"/>
              <a:gd name="T12" fmla="*/ 171 w 226"/>
              <a:gd name="T13" fmla="*/ 128 h 195"/>
              <a:gd name="T14" fmla="*/ 171 w 226"/>
              <a:gd name="T15" fmla="*/ 128 h 195"/>
              <a:gd name="T16" fmla="*/ 224 w 226"/>
              <a:gd name="T17" fmla="*/ 61 h 195"/>
              <a:gd name="T18" fmla="*/ 225 w 226"/>
              <a:gd name="T19" fmla="*/ 54 h 195"/>
              <a:gd name="T20" fmla="*/ 219 w 226"/>
              <a:gd name="T21" fmla="*/ 49 h 195"/>
              <a:gd name="T22" fmla="*/ 178 w 226"/>
              <a:gd name="T23" fmla="*/ 7 h 195"/>
              <a:gd name="T24" fmla="*/ 177 w 226"/>
              <a:gd name="T25" fmla="*/ 5 h 195"/>
              <a:gd name="T26" fmla="*/ 169 w 226"/>
              <a:gd name="T27" fmla="*/ 1 h 195"/>
              <a:gd name="T28" fmla="*/ 166 w 226"/>
              <a:gd name="T29" fmla="*/ 2 h 195"/>
              <a:gd name="T30" fmla="*/ 163 w 226"/>
              <a:gd name="T31" fmla="*/ 7 h 195"/>
              <a:gd name="T32" fmla="*/ 113 w 226"/>
              <a:gd name="T33" fmla="*/ 50 h 195"/>
              <a:gd name="T34" fmla="*/ 64 w 226"/>
              <a:gd name="T35" fmla="*/ 7 h 195"/>
              <a:gd name="T36" fmla="*/ 56 w 226"/>
              <a:gd name="T37" fmla="*/ 1 h 195"/>
              <a:gd name="T38" fmla="*/ 56 w 226"/>
              <a:gd name="T39" fmla="*/ 1 h 195"/>
              <a:gd name="T40" fmla="*/ 53 w 226"/>
              <a:gd name="T41" fmla="*/ 2 h 195"/>
              <a:gd name="T42" fmla="*/ 50 w 226"/>
              <a:gd name="T43" fmla="*/ 5 h 195"/>
              <a:gd name="T44" fmla="*/ 49 w 226"/>
              <a:gd name="T45" fmla="*/ 7 h 195"/>
              <a:gd name="T46" fmla="*/ 7 w 226"/>
              <a:gd name="T47" fmla="*/ 49 h 195"/>
              <a:gd name="T48" fmla="*/ 1 w 226"/>
              <a:gd name="T49" fmla="*/ 54 h 195"/>
              <a:gd name="T50" fmla="*/ 2 w 226"/>
              <a:gd name="T51" fmla="*/ 61 h 195"/>
              <a:gd name="T52" fmla="*/ 75 w 226"/>
              <a:gd name="T53" fmla="*/ 128 h 195"/>
              <a:gd name="T54" fmla="*/ 152 w 226"/>
              <a:gd name="T55" fmla="*/ 128 h 195"/>
              <a:gd name="T56" fmla="*/ 113 w 226"/>
              <a:gd name="T57" fmla="*/ 175 h 195"/>
              <a:gd name="T58" fmla="*/ 75 w 226"/>
              <a:gd name="T59" fmla="*/ 12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6" h="195">
                <a:moveTo>
                  <a:pt x="2" y="61"/>
                </a:moveTo>
                <a:cubicBezTo>
                  <a:pt x="56" y="128"/>
                  <a:pt x="56" y="128"/>
                  <a:pt x="56" y="128"/>
                </a:cubicBezTo>
                <a:cubicBezTo>
                  <a:pt x="56" y="128"/>
                  <a:pt x="56" y="128"/>
                  <a:pt x="56" y="128"/>
                </a:cubicBezTo>
                <a:cubicBezTo>
                  <a:pt x="108" y="192"/>
                  <a:pt x="108" y="192"/>
                  <a:pt x="108" y="192"/>
                </a:cubicBezTo>
                <a:cubicBezTo>
                  <a:pt x="109" y="194"/>
                  <a:pt x="111" y="195"/>
                  <a:pt x="113" y="195"/>
                </a:cubicBezTo>
                <a:cubicBezTo>
                  <a:pt x="116" y="195"/>
                  <a:pt x="118" y="194"/>
                  <a:pt x="119" y="192"/>
                </a:cubicBezTo>
                <a:cubicBezTo>
                  <a:pt x="171" y="128"/>
                  <a:pt x="171" y="128"/>
                  <a:pt x="171" y="128"/>
                </a:cubicBezTo>
                <a:cubicBezTo>
                  <a:pt x="171" y="128"/>
                  <a:pt x="171" y="128"/>
                  <a:pt x="171" y="128"/>
                </a:cubicBezTo>
                <a:cubicBezTo>
                  <a:pt x="224" y="61"/>
                  <a:pt x="224" y="61"/>
                  <a:pt x="224" y="61"/>
                </a:cubicBezTo>
                <a:cubicBezTo>
                  <a:pt x="226" y="59"/>
                  <a:pt x="226" y="56"/>
                  <a:pt x="225" y="54"/>
                </a:cubicBezTo>
                <a:cubicBezTo>
                  <a:pt x="224" y="51"/>
                  <a:pt x="222" y="50"/>
                  <a:pt x="219" y="49"/>
                </a:cubicBezTo>
                <a:cubicBezTo>
                  <a:pt x="198" y="46"/>
                  <a:pt x="180" y="29"/>
                  <a:pt x="178" y="7"/>
                </a:cubicBezTo>
                <a:cubicBezTo>
                  <a:pt x="178" y="6"/>
                  <a:pt x="177" y="5"/>
                  <a:pt x="177" y="5"/>
                </a:cubicBezTo>
                <a:cubicBezTo>
                  <a:pt x="175" y="2"/>
                  <a:pt x="172" y="0"/>
                  <a:pt x="169" y="1"/>
                </a:cubicBezTo>
                <a:cubicBezTo>
                  <a:pt x="168" y="1"/>
                  <a:pt x="167" y="1"/>
                  <a:pt x="166" y="2"/>
                </a:cubicBezTo>
                <a:cubicBezTo>
                  <a:pt x="164" y="3"/>
                  <a:pt x="163" y="5"/>
                  <a:pt x="163" y="7"/>
                </a:cubicBezTo>
                <a:cubicBezTo>
                  <a:pt x="160" y="31"/>
                  <a:pt x="138" y="50"/>
                  <a:pt x="113" y="50"/>
                </a:cubicBezTo>
                <a:cubicBezTo>
                  <a:pt x="88" y="50"/>
                  <a:pt x="67" y="31"/>
                  <a:pt x="64" y="7"/>
                </a:cubicBezTo>
                <a:cubicBezTo>
                  <a:pt x="63" y="3"/>
                  <a:pt x="60" y="1"/>
                  <a:pt x="56" y="1"/>
                </a:cubicBezTo>
                <a:cubicBezTo>
                  <a:pt x="56" y="1"/>
                  <a:pt x="56" y="1"/>
                  <a:pt x="56" y="1"/>
                </a:cubicBezTo>
                <a:cubicBezTo>
                  <a:pt x="55" y="1"/>
                  <a:pt x="54" y="1"/>
                  <a:pt x="53" y="2"/>
                </a:cubicBezTo>
                <a:cubicBezTo>
                  <a:pt x="51" y="2"/>
                  <a:pt x="50" y="3"/>
                  <a:pt x="50" y="5"/>
                </a:cubicBezTo>
                <a:cubicBezTo>
                  <a:pt x="49" y="5"/>
                  <a:pt x="49" y="6"/>
                  <a:pt x="49" y="7"/>
                </a:cubicBezTo>
                <a:cubicBezTo>
                  <a:pt x="46" y="29"/>
                  <a:pt x="29" y="46"/>
                  <a:pt x="7" y="49"/>
                </a:cubicBezTo>
                <a:cubicBezTo>
                  <a:pt x="4" y="50"/>
                  <a:pt x="2" y="51"/>
                  <a:pt x="1" y="54"/>
                </a:cubicBezTo>
                <a:cubicBezTo>
                  <a:pt x="0" y="56"/>
                  <a:pt x="1" y="59"/>
                  <a:pt x="2" y="61"/>
                </a:cubicBezTo>
                <a:close/>
                <a:moveTo>
                  <a:pt x="75" y="128"/>
                </a:moveTo>
                <a:cubicBezTo>
                  <a:pt x="101" y="123"/>
                  <a:pt x="126" y="123"/>
                  <a:pt x="152" y="128"/>
                </a:cubicBezTo>
                <a:cubicBezTo>
                  <a:pt x="113" y="175"/>
                  <a:pt x="113" y="175"/>
                  <a:pt x="113" y="175"/>
                </a:cubicBezTo>
                <a:lnTo>
                  <a:pt x="75" y="128"/>
                </a:lnTo>
                <a:close/>
              </a:path>
            </a:pathLst>
          </a:custGeom>
          <a:solidFill>
            <a:schemeClr val="bg1">
              <a:lumMod val="85000"/>
            </a:schemeClr>
          </a:solidFill>
          <a:ln>
            <a:noFill/>
          </a:ln>
        </p:spPr>
        <p:txBody>
          <a:bodyPr vert="horz" wrap="square" lIns="45720" tIns="22860" rIns="45720" bIns="22860" numCol="1" anchor="t" anchorCtr="0" compatLnSpc="1"/>
          <a:lstStyle/>
          <a:p>
            <a:endParaRPr lang="id-ID" sz="900"/>
          </a:p>
        </p:txBody>
      </p:sp>
      <p:sp>
        <p:nvSpPr>
          <p:cNvPr id="127" name="Freeform 32"/>
          <p:cNvSpPr/>
          <p:nvPr/>
        </p:nvSpPr>
        <p:spPr bwMode="auto">
          <a:xfrm>
            <a:off x="5772446" y="3523809"/>
            <a:ext cx="78960" cy="1680771"/>
          </a:xfrm>
          <a:custGeom>
            <a:avLst/>
            <a:gdLst>
              <a:gd name="T0" fmla="*/ 13 w 15"/>
              <a:gd name="T1" fmla="*/ 4 h 300"/>
              <a:gd name="T2" fmla="*/ 15 w 15"/>
              <a:gd name="T3" fmla="*/ 293 h 300"/>
              <a:gd name="T4" fmla="*/ 7 w 15"/>
              <a:gd name="T5" fmla="*/ 300 h 300"/>
              <a:gd name="T6" fmla="*/ 0 w 15"/>
              <a:gd name="T7" fmla="*/ 293 h 300"/>
              <a:gd name="T8" fmla="*/ 4 w 15"/>
              <a:gd name="T9" fmla="*/ 0 h 300"/>
              <a:gd name="T10" fmla="*/ 13 w 15"/>
              <a:gd name="T11" fmla="*/ 4 h 300"/>
            </a:gdLst>
            <a:ahLst/>
            <a:cxnLst>
              <a:cxn ang="0">
                <a:pos x="T0" y="T1"/>
              </a:cxn>
              <a:cxn ang="0">
                <a:pos x="T2" y="T3"/>
              </a:cxn>
              <a:cxn ang="0">
                <a:pos x="T4" y="T5"/>
              </a:cxn>
              <a:cxn ang="0">
                <a:pos x="T6" y="T7"/>
              </a:cxn>
              <a:cxn ang="0">
                <a:pos x="T8" y="T9"/>
              </a:cxn>
              <a:cxn ang="0">
                <a:pos x="T10" y="T11"/>
              </a:cxn>
            </a:cxnLst>
            <a:rect l="0" t="0" r="r" b="b"/>
            <a:pathLst>
              <a:path w="15" h="300">
                <a:moveTo>
                  <a:pt x="13" y="4"/>
                </a:moveTo>
                <a:cubicBezTo>
                  <a:pt x="13" y="137"/>
                  <a:pt x="15" y="293"/>
                  <a:pt x="15" y="293"/>
                </a:cubicBezTo>
                <a:cubicBezTo>
                  <a:pt x="15" y="297"/>
                  <a:pt x="11" y="300"/>
                  <a:pt x="7" y="300"/>
                </a:cubicBezTo>
                <a:cubicBezTo>
                  <a:pt x="3" y="300"/>
                  <a:pt x="0" y="297"/>
                  <a:pt x="0" y="293"/>
                </a:cubicBezTo>
                <a:cubicBezTo>
                  <a:pt x="0" y="293"/>
                  <a:pt x="3" y="134"/>
                  <a:pt x="4" y="0"/>
                </a:cubicBezTo>
                <a:cubicBezTo>
                  <a:pt x="7" y="2"/>
                  <a:pt x="10" y="3"/>
                  <a:pt x="13" y="4"/>
                </a:cubicBezTo>
                <a:close/>
              </a:path>
            </a:pathLst>
          </a:custGeom>
          <a:solidFill>
            <a:schemeClr val="bg1">
              <a:lumMod val="85000"/>
            </a:schemeClr>
          </a:solidFill>
          <a:ln>
            <a:noFill/>
          </a:ln>
        </p:spPr>
        <p:txBody>
          <a:bodyPr vert="horz" wrap="square" lIns="45720" tIns="22860" rIns="45720" bIns="22860" numCol="1" anchor="t" anchorCtr="0" compatLnSpc="1"/>
          <a:lstStyle/>
          <a:p>
            <a:endParaRPr lang="id-ID" sz="900"/>
          </a:p>
        </p:txBody>
      </p:sp>
      <p:sp>
        <p:nvSpPr>
          <p:cNvPr id="128" name="Freeform 33"/>
          <p:cNvSpPr/>
          <p:nvPr/>
        </p:nvSpPr>
        <p:spPr bwMode="auto">
          <a:xfrm>
            <a:off x="5745741" y="3188027"/>
            <a:ext cx="787795" cy="654126"/>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29" name="Freeform 34"/>
          <p:cNvSpPr/>
          <p:nvPr/>
        </p:nvSpPr>
        <p:spPr bwMode="auto">
          <a:xfrm>
            <a:off x="5164051" y="2611791"/>
            <a:ext cx="405769" cy="541899"/>
          </a:xfrm>
          <a:custGeom>
            <a:avLst/>
            <a:gdLst>
              <a:gd name="T0" fmla="*/ 23 w 78"/>
              <a:gd name="T1" fmla="*/ 85 h 104"/>
              <a:gd name="T2" fmla="*/ 18 w 78"/>
              <a:gd name="T3" fmla="*/ 31 h 104"/>
              <a:gd name="T4" fmla="*/ 45 w 78"/>
              <a:gd name="T5" fmla="*/ 0 h 104"/>
              <a:gd name="T6" fmla="*/ 57 w 78"/>
              <a:gd name="T7" fmla="*/ 17 h 104"/>
              <a:gd name="T8" fmla="*/ 75 w 78"/>
              <a:gd name="T9" fmla="*/ 57 h 104"/>
              <a:gd name="T10" fmla="*/ 70 w 78"/>
              <a:gd name="T11" fmla="*/ 79 h 104"/>
              <a:gd name="T12" fmla="*/ 76 w 78"/>
              <a:gd name="T13" fmla="*/ 72 h 104"/>
              <a:gd name="T14" fmla="*/ 73 w 78"/>
              <a:gd name="T15" fmla="*/ 104 h 104"/>
              <a:gd name="T16" fmla="*/ 62 w 78"/>
              <a:gd name="T17" fmla="*/ 95 h 104"/>
              <a:gd name="T18" fmla="*/ 33 w 78"/>
              <a:gd name="T19" fmla="*/ 30 h 104"/>
              <a:gd name="T20" fmla="*/ 57 w 78"/>
              <a:gd name="T21" fmla="*/ 104 h 104"/>
              <a:gd name="T22" fmla="*/ 19 w 78"/>
              <a:gd name="T23" fmla="*/ 85 h 104"/>
              <a:gd name="T24" fmla="*/ 23 w 78"/>
              <a:gd name="T25" fmla="*/ 8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104">
                <a:moveTo>
                  <a:pt x="23" y="85"/>
                </a:moveTo>
                <a:cubicBezTo>
                  <a:pt x="23" y="85"/>
                  <a:pt x="0" y="66"/>
                  <a:pt x="18" y="31"/>
                </a:cubicBezTo>
                <a:cubicBezTo>
                  <a:pt x="31" y="5"/>
                  <a:pt x="45" y="0"/>
                  <a:pt x="45" y="0"/>
                </a:cubicBezTo>
                <a:cubicBezTo>
                  <a:pt x="45" y="0"/>
                  <a:pt x="40" y="8"/>
                  <a:pt x="57" y="17"/>
                </a:cubicBezTo>
                <a:cubicBezTo>
                  <a:pt x="67" y="22"/>
                  <a:pt x="78" y="40"/>
                  <a:pt x="75" y="57"/>
                </a:cubicBezTo>
                <a:cubicBezTo>
                  <a:pt x="71" y="75"/>
                  <a:pt x="70" y="79"/>
                  <a:pt x="70" y="79"/>
                </a:cubicBezTo>
                <a:cubicBezTo>
                  <a:pt x="76" y="72"/>
                  <a:pt x="76" y="72"/>
                  <a:pt x="76" y="72"/>
                </a:cubicBezTo>
                <a:cubicBezTo>
                  <a:pt x="76" y="72"/>
                  <a:pt x="66" y="96"/>
                  <a:pt x="73" y="104"/>
                </a:cubicBezTo>
                <a:cubicBezTo>
                  <a:pt x="69" y="101"/>
                  <a:pt x="66" y="98"/>
                  <a:pt x="62" y="95"/>
                </a:cubicBezTo>
                <a:cubicBezTo>
                  <a:pt x="41" y="76"/>
                  <a:pt x="31" y="51"/>
                  <a:pt x="33" y="30"/>
                </a:cubicBezTo>
                <a:cubicBezTo>
                  <a:pt x="27" y="50"/>
                  <a:pt x="29" y="77"/>
                  <a:pt x="57" y="104"/>
                </a:cubicBezTo>
                <a:cubicBezTo>
                  <a:pt x="48" y="104"/>
                  <a:pt x="31" y="101"/>
                  <a:pt x="19" y="85"/>
                </a:cubicBezTo>
                <a:lnTo>
                  <a:pt x="23" y="85"/>
                </a:ln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30" name="Freeform 35"/>
          <p:cNvSpPr/>
          <p:nvPr/>
        </p:nvSpPr>
        <p:spPr bwMode="auto">
          <a:xfrm>
            <a:off x="6627852" y="4019860"/>
            <a:ext cx="484729" cy="462918"/>
          </a:xfrm>
          <a:custGeom>
            <a:avLst/>
            <a:gdLst>
              <a:gd name="T0" fmla="*/ 9 w 93"/>
              <a:gd name="T1" fmla="*/ 37 h 89"/>
              <a:gd name="T2" fmla="*/ 52 w 93"/>
              <a:gd name="T3" fmla="*/ 3 h 89"/>
              <a:gd name="T4" fmla="*/ 93 w 93"/>
              <a:gd name="T5" fmla="*/ 9 h 89"/>
              <a:gd name="T6" fmla="*/ 85 w 93"/>
              <a:gd name="T7" fmla="*/ 28 h 89"/>
              <a:gd name="T8" fmla="*/ 60 w 93"/>
              <a:gd name="T9" fmla="*/ 65 h 89"/>
              <a:gd name="T10" fmla="*/ 40 w 93"/>
              <a:gd name="T11" fmla="*/ 73 h 89"/>
              <a:gd name="T12" fmla="*/ 49 w 93"/>
              <a:gd name="T13" fmla="*/ 74 h 89"/>
              <a:gd name="T14" fmla="*/ 21 w 93"/>
              <a:gd name="T15" fmla="*/ 89 h 89"/>
              <a:gd name="T16" fmla="*/ 22 w 93"/>
              <a:gd name="T17" fmla="*/ 74 h 89"/>
              <a:gd name="T18" fmla="*/ 60 w 93"/>
              <a:gd name="T19" fmla="*/ 15 h 89"/>
              <a:gd name="T20" fmla="*/ 12 w 93"/>
              <a:gd name="T21" fmla="*/ 76 h 89"/>
              <a:gd name="T22" fmla="*/ 7 w 93"/>
              <a:gd name="T23" fmla="*/ 33 h 89"/>
              <a:gd name="T24" fmla="*/ 9 w 93"/>
              <a:gd name="T25" fmla="*/ 3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89">
                <a:moveTo>
                  <a:pt x="9" y="37"/>
                </a:moveTo>
                <a:cubicBezTo>
                  <a:pt x="9" y="37"/>
                  <a:pt x="13" y="7"/>
                  <a:pt x="52" y="3"/>
                </a:cubicBezTo>
                <a:cubicBezTo>
                  <a:pt x="80" y="0"/>
                  <a:pt x="93" y="9"/>
                  <a:pt x="93" y="9"/>
                </a:cubicBezTo>
                <a:cubicBezTo>
                  <a:pt x="93" y="9"/>
                  <a:pt x="83" y="9"/>
                  <a:pt x="85" y="28"/>
                </a:cubicBezTo>
                <a:cubicBezTo>
                  <a:pt x="86" y="39"/>
                  <a:pt x="77" y="58"/>
                  <a:pt x="60" y="65"/>
                </a:cubicBezTo>
                <a:cubicBezTo>
                  <a:pt x="44" y="71"/>
                  <a:pt x="40" y="73"/>
                  <a:pt x="40" y="73"/>
                </a:cubicBezTo>
                <a:cubicBezTo>
                  <a:pt x="49" y="74"/>
                  <a:pt x="49" y="74"/>
                  <a:pt x="49" y="74"/>
                </a:cubicBezTo>
                <a:cubicBezTo>
                  <a:pt x="49" y="74"/>
                  <a:pt x="23" y="78"/>
                  <a:pt x="21" y="89"/>
                </a:cubicBezTo>
                <a:cubicBezTo>
                  <a:pt x="21" y="84"/>
                  <a:pt x="21" y="79"/>
                  <a:pt x="22" y="74"/>
                </a:cubicBezTo>
                <a:cubicBezTo>
                  <a:pt x="27" y="47"/>
                  <a:pt x="42" y="25"/>
                  <a:pt x="60" y="15"/>
                </a:cubicBezTo>
                <a:cubicBezTo>
                  <a:pt x="41" y="21"/>
                  <a:pt x="19" y="37"/>
                  <a:pt x="12" y="76"/>
                </a:cubicBezTo>
                <a:cubicBezTo>
                  <a:pt x="7" y="68"/>
                  <a:pt x="0" y="52"/>
                  <a:pt x="7" y="33"/>
                </a:cubicBezTo>
                <a:lnTo>
                  <a:pt x="9" y="37"/>
                </a:ln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31" name="Freeform 36"/>
          <p:cNvSpPr/>
          <p:nvPr/>
        </p:nvSpPr>
        <p:spPr bwMode="auto">
          <a:xfrm>
            <a:off x="6362457" y="2661823"/>
            <a:ext cx="410156" cy="526542"/>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32" name="Freeform 37"/>
          <p:cNvSpPr/>
          <p:nvPr/>
        </p:nvSpPr>
        <p:spPr bwMode="auto">
          <a:xfrm>
            <a:off x="5528985" y="2073851"/>
            <a:ext cx="576850" cy="754709"/>
          </a:xfrm>
          <a:custGeom>
            <a:avLst/>
            <a:gdLst>
              <a:gd name="T0" fmla="*/ 15 w 111"/>
              <a:gd name="T1" fmla="*/ 90 h 145"/>
              <a:gd name="T2" fmla="*/ 45 w 111"/>
              <a:gd name="T3" fmla="*/ 21 h 145"/>
              <a:gd name="T4" fmla="*/ 98 w 111"/>
              <a:gd name="T5" fmla="*/ 2 h 145"/>
              <a:gd name="T6" fmla="*/ 101 w 111"/>
              <a:gd name="T7" fmla="*/ 31 h 145"/>
              <a:gd name="T8" fmla="*/ 94 w 111"/>
              <a:gd name="T9" fmla="*/ 91 h 145"/>
              <a:gd name="T10" fmla="*/ 74 w 111"/>
              <a:gd name="T11" fmla="*/ 114 h 145"/>
              <a:gd name="T12" fmla="*/ 86 w 111"/>
              <a:gd name="T13" fmla="*/ 110 h 145"/>
              <a:gd name="T14" fmla="*/ 61 w 111"/>
              <a:gd name="T15" fmla="*/ 145 h 145"/>
              <a:gd name="T16" fmla="*/ 54 w 111"/>
              <a:gd name="T17" fmla="*/ 126 h 145"/>
              <a:gd name="T18" fmla="*/ 63 w 111"/>
              <a:gd name="T19" fmla="*/ 30 h 145"/>
              <a:gd name="T20" fmla="*/ 42 w 111"/>
              <a:gd name="T21" fmla="*/ 134 h 145"/>
              <a:gd name="T22" fmla="*/ 9 w 111"/>
              <a:gd name="T23" fmla="*/ 86 h 145"/>
              <a:gd name="T24" fmla="*/ 15 w 111"/>
              <a:gd name="T25" fmla="*/ 9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 h="145">
                <a:moveTo>
                  <a:pt x="15" y="90"/>
                </a:moveTo>
                <a:cubicBezTo>
                  <a:pt x="15" y="90"/>
                  <a:pt x="0" y="50"/>
                  <a:pt x="45" y="21"/>
                </a:cubicBezTo>
                <a:cubicBezTo>
                  <a:pt x="78" y="0"/>
                  <a:pt x="98" y="2"/>
                  <a:pt x="98" y="2"/>
                </a:cubicBezTo>
                <a:cubicBezTo>
                  <a:pt x="98" y="2"/>
                  <a:pt x="86" y="9"/>
                  <a:pt x="101" y="31"/>
                </a:cubicBezTo>
                <a:cubicBezTo>
                  <a:pt x="109" y="43"/>
                  <a:pt x="111" y="72"/>
                  <a:pt x="94" y="91"/>
                </a:cubicBezTo>
                <a:cubicBezTo>
                  <a:pt x="78" y="109"/>
                  <a:pt x="74" y="114"/>
                  <a:pt x="74" y="114"/>
                </a:cubicBezTo>
                <a:cubicBezTo>
                  <a:pt x="86" y="110"/>
                  <a:pt x="86" y="110"/>
                  <a:pt x="86" y="110"/>
                </a:cubicBezTo>
                <a:cubicBezTo>
                  <a:pt x="86" y="110"/>
                  <a:pt x="58" y="131"/>
                  <a:pt x="61" y="145"/>
                </a:cubicBezTo>
                <a:cubicBezTo>
                  <a:pt x="59" y="139"/>
                  <a:pt x="56" y="133"/>
                  <a:pt x="54" y="126"/>
                </a:cubicBezTo>
                <a:cubicBezTo>
                  <a:pt x="42" y="90"/>
                  <a:pt x="47" y="53"/>
                  <a:pt x="63" y="30"/>
                </a:cubicBezTo>
                <a:cubicBezTo>
                  <a:pt x="43" y="50"/>
                  <a:pt x="27" y="84"/>
                  <a:pt x="42" y="134"/>
                </a:cubicBezTo>
                <a:cubicBezTo>
                  <a:pt x="32" y="128"/>
                  <a:pt x="14" y="113"/>
                  <a:pt x="9" y="86"/>
                </a:cubicBezTo>
                <a:lnTo>
                  <a:pt x="15" y="90"/>
                </a:ln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33" name="Freeform 33"/>
          <p:cNvSpPr/>
          <p:nvPr/>
        </p:nvSpPr>
        <p:spPr bwMode="auto">
          <a:xfrm>
            <a:off x="4549561" y="2504126"/>
            <a:ext cx="580652" cy="482130"/>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sp>
        <p:nvSpPr>
          <p:cNvPr id="134" name="Freeform 30"/>
          <p:cNvSpPr/>
          <p:nvPr/>
        </p:nvSpPr>
        <p:spPr bwMode="auto">
          <a:xfrm rot="1801016" flipH="1">
            <a:off x="5741649" y="3879111"/>
            <a:ext cx="745633" cy="560648"/>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blipFill>
            <a:blip r:embed="rId2"/>
            <a:stretch>
              <a:fillRect/>
            </a:stretch>
          </a:blipFill>
          <a:ln>
            <a:solidFill>
              <a:srgbClr val="F9F9F9"/>
            </a:solidFill>
          </a:ln>
          <a:effectLst>
            <a:outerShdw blurRad="50800" dist="508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id-ID" sz="2400">
              <a:solidFill>
                <a:schemeClr val="lt1"/>
              </a:solidFill>
            </a:endParaRPr>
          </a:p>
        </p:txBody>
      </p:sp>
      <p:grpSp>
        <p:nvGrpSpPr>
          <p:cNvPr id="51" name="组合 50"/>
          <p:cNvGrpSpPr/>
          <p:nvPr/>
        </p:nvGrpSpPr>
        <p:grpSpPr>
          <a:xfrm>
            <a:off x="1184208" y="1718847"/>
            <a:ext cx="9823584" cy="3792764"/>
            <a:chOff x="1184208" y="1834962"/>
            <a:chExt cx="9823584" cy="3792764"/>
          </a:xfrm>
        </p:grpSpPr>
        <p:grpSp>
          <p:nvGrpSpPr>
            <p:cNvPr id="52" name="组合 51"/>
            <p:cNvGrpSpPr/>
            <p:nvPr/>
          </p:nvGrpSpPr>
          <p:grpSpPr>
            <a:xfrm>
              <a:off x="1184208" y="1834962"/>
              <a:ext cx="9823584" cy="1230273"/>
              <a:chOff x="1229727" y="1834962"/>
              <a:chExt cx="9823584" cy="1230273"/>
            </a:xfrm>
          </p:grpSpPr>
          <p:sp>
            <p:nvSpPr>
              <p:cNvPr id="56" name="矩形 55"/>
              <p:cNvSpPr/>
              <p:nvPr/>
            </p:nvSpPr>
            <p:spPr>
              <a:xfrm>
                <a:off x="8181743" y="1834962"/>
                <a:ext cx="2871568"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7" name="矩形 56"/>
              <p:cNvSpPr/>
              <p:nvPr/>
            </p:nvSpPr>
            <p:spPr>
              <a:xfrm>
                <a:off x="1229727" y="1834962"/>
                <a:ext cx="2871568"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nvGrpSpPr>
            <p:cNvPr id="53" name="组合 52"/>
            <p:cNvGrpSpPr/>
            <p:nvPr/>
          </p:nvGrpSpPr>
          <p:grpSpPr>
            <a:xfrm>
              <a:off x="1184208" y="4397453"/>
              <a:ext cx="9823584" cy="1230273"/>
              <a:chOff x="1229727" y="1834962"/>
              <a:chExt cx="9823584" cy="1230273"/>
            </a:xfrm>
          </p:grpSpPr>
          <p:sp>
            <p:nvSpPr>
              <p:cNvPr id="54" name="矩形 53"/>
              <p:cNvSpPr/>
              <p:nvPr/>
            </p:nvSpPr>
            <p:spPr>
              <a:xfrm>
                <a:off x="8181743" y="1834962"/>
                <a:ext cx="2871568"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5" name="矩形 54"/>
              <p:cNvSpPr/>
              <p:nvPr/>
            </p:nvSpPr>
            <p:spPr>
              <a:xfrm>
                <a:off x="1229727" y="1834962"/>
                <a:ext cx="2871568"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1372747" y="-2638961"/>
            <a:ext cx="15136630" cy="11715086"/>
            <a:chOff x="-1372747" y="-2638961"/>
            <a:chExt cx="15136630" cy="11715086"/>
          </a:xfrm>
        </p:grpSpPr>
        <p:pic>
          <p:nvPicPr>
            <p:cNvPr id="29" name="图片 28"/>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30" name="矩形 29"/>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31" name="矩形 30"/>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32" name="文本框 31"/>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37" name="组合 36"/>
          <p:cNvGrpSpPr/>
          <p:nvPr/>
        </p:nvGrpSpPr>
        <p:grpSpPr>
          <a:xfrm>
            <a:off x="1502902" y="1364342"/>
            <a:ext cx="9186197" cy="5008176"/>
            <a:chOff x="1311201" y="1364342"/>
            <a:chExt cx="9186197" cy="5008176"/>
          </a:xfrm>
        </p:grpSpPr>
        <p:sp>
          <p:nvSpPr>
            <p:cNvPr id="3" name="Freeform: Shape 2"/>
            <p:cNvSpPr/>
            <p:nvPr/>
          </p:nvSpPr>
          <p:spPr bwMode="auto">
            <a:xfrm>
              <a:off x="1311201" y="1451427"/>
              <a:ext cx="821575" cy="815973"/>
            </a:xfrm>
            <a:custGeom>
              <a:avLst/>
              <a:gdLst>
                <a:gd name="T0" fmla="+- 0 10800 961"/>
                <a:gd name="T1" fmla="*/ T0 w 19679"/>
                <a:gd name="T2" fmla="*/ 10800 h 21600"/>
                <a:gd name="T3" fmla="+- 0 10800 961"/>
                <a:gd name="T4" fmla="*/ T3 w 19679"/>
                <a:gd name="T5" fmla="*/ 10800 h 21600"/>
                <a:gd name="T6" fmla="+- 0 10800 961"/>
                <a:gd name="T7" fmla="*/ T6 w 19679"/>
                <a:gd name="T8" fmla="*/ 10800 h 21600"/>
                <a:gd name="T9" fmla="+- 0 10800 961"/>
                <a:gd name="T10" fmla="*/ T9 w 19679"/>
                <a:gd name="T11" fmla="*/ 10800 h 21600"/>
              </a:gdLst>
              <a:ahLst/>
              <a:cxnLst>
                <a:cxn ang="0">
                  <a:pos x="T1" y="T2"/>
                </a:cxn>
                <a:cxn ang="0">
                  <a:pos x="T4" y="T5"/>
                </a:cxn>
                <a:cxn ang="0">
                  <a:pos x="T7" y="T8"/>
                </a:cxn>
                <a:cxn ang="0">
                  <a:pos x="T10" y="T11"/>
                </a:cxn>
              </a:cxnLst>
              <a:rect l="0" t="0" r="r" b="b"/>
              <a:pathLst>
                <a:path w="19679" h="21600">
                  <a:moveTo>
                    <a:pt x="9838" y="0"/>
                  </a:moveTo>
                  <a:cubicBezTo>
                    <a:pt x="7321" y="0"/>
                    <a:pt x="4802" y="1061"/>
                    <a:pt x="2881" y="3185"/>
                  </a:cubicBezTo>
                  <a:cubicBezTo>
                    <a:pt x="-961" y="7433"/>
                    <a:pt x="-961" y="14319"/>
                    <a:pt x="2881" y="18566"/>
                  </a:cubicBezTo>
                  <a:cubicBezTo>
                    <a:pt x="4162" y="19983"/>
                    <a:pt x="5714" y="20915"/>
                    <a:pt x="7349" y="21387"/>
                  </a:cubicBezTo>
                  <a:cubicBezTo>
                    <a:pt x="7502" y="20105"/>
                    <a:pt x="7606" y="18839"/>
                    <a:pt x="7040" y="17627"/>
                  </a:cubicBezTo>
                  <a:cubicBezTo>
                    <a:pt x="6734" y="16971"/>
                    <a:pt x="6508" y="15994"/>
                    <a:pt x="6456" y="15252"/>
                  </a:cubicBezTo>
                  <a:cubicBezTo>
                    <a:pt x="6401" y="14476"/>
                    <a:pt x="6337" y="13689"/>
                    <a:pt x="6443" y="12919"/>
                  </a:cubicBezTo>
                  <a:cubicBezTo>
                    <a:pt x="6519" y="12364"/>
                    <a:pt x="6597" y="11933"/>
                    <a:pt x="7092" y="11661"/>
                  </a:cubicBezTo>
                  <a:cubicBezTo>
                    <a:pt x="7371" y="11509"/>
                    <a:pt x="7879" y="11601"/>
                    <a:pt x="7981" y="11271"/>
                  </a:cubicBezTo>
                  <a:cubicBezTo>
                    <a:pt x="8218" y="10496"/>
                    <a:pt x="8931" y="10470"/>
                    <a:pt x="9550" y="10696"/>
                  </a:cubicBezTo>
                  <a:cubicBezTo>
                    <a:pt x="9537" y="9892"/>
                    <a:pt x="10640" y="9462"/>
                    <a:pt x="11187" y="9814"/>
                  </a:cubicBezTo>
                  <a:cubicBezTo>
                    <a:pt x="11217" y="8792"/>
                    <a:pt x="11241" y="7794"/>
                    <a:pt x="11299" y="6770"/>
                  </a:cubicBezTo>
                  <a:cubicBezTo>
                    <a:pt x="11331" y="6199"/>
                    <a:pt x="11040" y="4873"/>
                    <a:pt x="11691" y="4630"/>
                  </a:cubicBezTo>
                  <a:cubicBezTo>
                    <a:pt x="12334" y="4389"/>
                    <a:pt x="12636" y="5057"/>
                    <a:pt x="12665" y="5661"/>
                  </a:cubicBezTo>
                  <a:cubicBezTo>
                    <a:pt x="12687" y="6109"/>
                    <a:pt x="12630" y="6559"/>
                    <a:pt x="12621" y="7008"/>
                  </a:cubicBezTo>
                  <a:cubicBezTo>
                    <a:pt x="12615" y="7348"/>
                    <a:pt x="12656" y="7708"/>
                    <a:pt x="12632" y="8051"/>
                  </a:cubicBezTo>
                  <a:cubicBezTo>
                    <a:pt x="12567" y="8966"/>
                    <a:pt x="12574" y="9833"/>
                    <a:pt x="12541" y="10751"/>
                  </a:cubicBezTo>
                  <a:cubicBezTo>
                    <a:pt x="12523" y="11234"/>
                    <a:pt x="12603" y="11706"/>
                    <a:pt x="12603" y="12187"/>
                  </a:cubicBezTo>
                  <a:cubicBezTo>
                    <a:pt x="12603" y="12720"/>
                    <a:pt x="12787" y="12862"/>
                    <a:pt x="13052" y="13278"/>
                  </a:cubicBezTo>
                  <a:cubicBezTo>
                    <a:pt x="13598" y="14135"/>
                    <a:pt x="13067" y="14687"/>
                    <a:pt x="12834" y="15484"/>
                  </a:cubicBezTo>
                  <a:cubicBezTo>
                    <a:pt x="12622" y="16211"/>
                    <a:pt x="12162" y="16649"/>
                    <a:pt x="11725" y="17205"/>
                  </a:cubicBezTo>
                  <a:cubicBezTo>
                    <a:pt x="11085" y="18018"/>
                    <a:pt x="11420" y="19826"/>
                    <a:pt x="11447" y="20807"/>
                  </a:cubicBezTo>
                  <a:cubicBezTo>
                    <a:pt x="11454" y="21060"/>
                    <a:pt x="11442" y="21335"/>
                    <a:pt x="11436" y="21600"/>
                  </a:cubicBezTo>
                  <a:cubicBezTo>
                    <a:pt x="13398" y="21244"/>
                    <a:pt x="15284" y="20239"/>
                    <a:pt x="16796" y="18566"/>
                  </a:cubicBezTo>
                  <a:cubicBezTo>
                    <a:pt x="20638" y="14319"/>
                    <a:pt x="20638" y="7433"/>
                    <a:pt x="16796" y="3185"/>
                  </a:cubicBezTo>
                  <a:cubicBezTo>
                    <a:pt x="14875" y="1061"/>
                    <a:pt x="12356" y="0"/>
                    <a:pt x="9838" y="0"/>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p>
          </p:txBody>
        </p:sp>
        <p:sp>
          <p:nvSpPr>
            <p:cNvPr id="8" name="Freeform: Shape 5"/>
            <p:cNvSpPr/>
            <p:nvPr/>
          </p:nvSpPr>
          <p:spPr bwMode="auto">
            <a:xfrm>
              <a:off x="1311201" y="2699872"/>
              <a:ext cx="821575" cy="815973"/>
            </a:xfrm>
            <a:custGeom>
              <a:avLst/>
              <a:gdLst>
                <a:gd name="T0" fmla="+- 0 10800 961"/>
                <a:gd name="T1" fmla="*/ T0 w 19679"/>
                <a:gd name="T2" fmla="*/ 10800 h 21600"/>
                <a:gd name="T3" fmla="+- 0 10800 961"/>
                <a:gd name="T4" fmla="*/ T3 w 19679"/>
                <a:gd name="T5" fmla="*/ 10800 h 21600"/>
                <a:gd name="T6" fmla="+- 0 10800 961"/>
                <a:gd name="T7" fmla="*/ T6 w 19679"/>
                <a:gd name="T8" fmla="*/ 10800 h 21600"/>
                <a:gd name="T9" fmla="+- 0 10800 961"/>
                <a:gd name="T10" fmla="*/ T9 w 19679"/>
                <a:gd name="T11" fmla="*/ 10800 h 21600"/>
              </a:gdLst>
              <a:ahLst/>
              <a:cxnLst>
                <a:cxn ang="0">
                  <a:pos x="T1" y="T2"/>
                </a:cxn>
                <a:cxn ang="0">
                  <a:pos x="T4" y="T5"/>
                </a:cxn>
                <a:cxn ang="0">
                  <a:pos x="T7" y="T8"/>
                </a:cxn>
                <a:cxn ang="0">
                  <a:pos x="T10" y="T11"/>
                </a:cxn>
              </a:cxnLst>
              <a:rect l="0" t="0" r="r" b="b"/>
              <a:pathLst>
                <a:path w="19679" h="21600">
                  <a:moveTo>
                    <a:pt x="9840" y="0"/>
                  </a:moveTo>
                  <a:cubicBezTo>
                    <a:pt x="7322" y="0"/>
                    <a:pt x="4802" y="1061"/>
                    <a:pt x="2881" y="3185"/>
                  </a:cubicBezTo>
                  <a:cubicBezTo>
                    <a:pt x="-961" y="7432"/>
                    <a:pt x="-961" y="14317"/>
                    <a:pt x="2881" y="18564"/>
                  </a:cubicBezTo>
                  <a:cubicBezTo>
                    <a:pt x="4403" y="20245"/>
                    <a:pt x="6299" y="21250"/>
                    <a:pt x="8273" y="21599"/>
                  </a:cubicBezTo>
                  <a:cubicBezTo>
                    <a:pt x="8280" y="21196"/>
                    <a:pt x="8288" y="20786"/>
                    <a:pt x="8291" y="20399"/>
                  </a:cubicBezTo>
                  <a:cubicBezTo>
                    <a:pt x="8298" y="19449"/>
                    <a:pt x="7895" y="18952"/>
                    <a:pt x="7454" y="18205"/>
                  </a:cubicBezTo>
                  <a:cubicBezTo>
                    <a:pt x="7100" y="17604"/>
                    <a:pt x="7030" y="16970"/>
                    <a:pt x="6909" y="16284"/>
                  </a:cubicBezTo>
                  <a:cubicBezTo>
                    <a:pt x="6776" y="15533"/>
                    <a:pt x="6599" y="14888"/>
                    <a:pt x="6753" y="14112"/>
                  </a:cubicBezTo>
                  <a:cubicBezTo>
                    <a:pt x="6887" y="13434"/>
                    <a:pt x="7281" y="13322"/>
                    <a:pt x="7787" y="13110"/>
                  </a:cubicBezTo>
                  <a:cubicBezTo>
                    <a:pt x="7554" y="12673"/>
                    <a:pt x="7406" y="12140"/>
                    <a:pt x="7790" y="11734"/>
                  </a:cubicBezTo>
                  <a:cubicBezTo>
                    <a:pt x="8060" y="11449"/>
                    <a:pt x="8680" y="11481"/>
                    <a:pt x="8951" y="11734"/>
                  </a:cubicBezTo>
                  <a:cubicBezTo>
                    <a:pt x="8952" y="10799"/>
                    <a:pt x="8650" y="9866"/>
                    <a:pt x="8398" y="8977"/>
                  </a:cubicBezTo>
                  <a:cubicBezTo>
                    <a:pt x="8241" y="8425"/>
                    <a:pt x="8213" y="7832"/>
                    <a:pt x="8068" y="7277"/>
                  </a:cubicBezTo>
                  <a:cubicBezTo>
                    <a:pt x="7963" y="6878"/>
                    <a:pt x="7786" y="6442"/>
                    <a:pt x="7764" y="6025"/>
                  </a:cubicBezTo>
                  <a:cubicBezTo>
                    <a:pt x="7707" y="4971"/>
                    <a:pt x="8821" y="5095"/>
                    <a:pt x="9034" y="6016"/>
                  </a:cubicBezTo>
                  <a:cubicBezTo>
                    <a:pt x="9248" y="6940"/>
                    <a:pt x="9675" y="8095"/>
                    <a:pt x="9790" y="9038"/>
                  </a:cubicBezTo>
                  <a:cubicBezTo>
                    <a:pt x="9832" y="9377"/>
                    <a:pt x="10225" y="11269"/>
                    <a:pt x="10518" y="11269"/>
                  </a:cubicBezTo>
                  <a:cubicBezTo>
                    <a:pt x="11000" y="11269"/>
                    <a:pt x="11177" y="9653"/>
                    <a:pt x="11285" y="9325"/>
                  </a:cubicBezTo>
                  <a:cubicBezTo>
                    <a:pt x="11460" y="8791"/>
                    <a:pt x="11555" y="8186"/>
                    <a:pt x="11596" y="7616"/>
                  </a:cubicBezTo>
                  <a:cubicBezTo>
                    <a:pt x="11626" y="7204"/>
                    <a:pt x="11663" y="6834"/>
                    <a:pt x="11804" y="6450"/>
                  </a:cubicBezTo>
                  <a:cubicBezTo>
                    <a:pt x="12132" y="5554"/>
                    <a:pt x="12881" y="5794"/>
                    <a:pt x="12976" y="6728"/>
                  </a:cubicBezTo>
                  <a:cubicBezTo>
                    <a:pt x="13032" y="7273"/>
                    <a:pt x="12812" y="7796"/>
                    <a:pt x="12776" y="8337"/>
                  </a:cubicBezTo>
                  <a:cubicBezTo>
                    <a:pt x="12740" y="8882"/>
                    <a:pt x="12629" y="9500"/>
                    <a:pt x="12459" y="10026"/>
                  </a:cubicBezTo>
                  <a:cubicBezTo>
                    <a:pt x="12320" y="10457"/>
                    <a:pt x="12422" y="10912"/>
                    <a:pt x="12334" y="11364"/>
                  </a:cubicBezTo>
                  <a:cubicBezTo>
                    <a:pt x="12243" y="11837"/>
                    <a:pt x="12155" y="12146"/>
                    <a:pt x="12267" y="12628"/>
                  </a:cubicBezTo>
                  <a:cubicBezTo>
                    <a:pt x="12513" y="13688"/>
                    <a:pt x="12427" y="14900"/>
                    <a:pt x="12454" y="15850"/>
                  </a:cubicBezTo>
                  <a:cubicBezTo>
                    <a:pt x="12478" y="16701"/>
                    <a:pt x="12402" y="17232"/>
                    <a:pt x="12215" y="18058"/>
                  </a:cubicBezTo>
                  <a:cubicBezTo>
                    <a:pt x="11974" y="19124"/>
                    <a:pt x="12145" y="20145"/>
                    <a:pt x="12111" y="21258"/>
                  </a:cubicBezTo>
                  <a:cubicBezTo>
                    <a:pt x="12109" y="21322"/>
                    <a:pt x="12110" y="21381"/>
                    <a:pt x="12108" y="21444"/>
                  </a:cubicBezTo>
                  <a:cubicBezTo>
                    <a:pt x="13826" y="20996"/>
                    <a:pt x="15456" y="20044"/>
                    <a:pt x="16796" y="18564"/>
                  </a:cubicBezTo>
                  <a:cubicBezTo>
                    <a:pt x="20638" y="14317"/>
                    <a:pt x="20639" y="7432"/>
                    <a:pt x="16796" y="3185"/>
                  </a:cubicBezTo>
                  <a:cubicBezTo>
                    <a:pt x="14875" y="1061"/>
                    <a:pt x="12358" y="0"/>
                    <a:pt x="9840" y="0"/>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p>
          </p:txBody>
        </p:sp>
        <p:sp>
          <p:nvSpPr>
            <p:cNvPr id="13" name="Freeform: Shape 8"/>
            <p:cNvSpPr/>
            <p:nvPr/>
          </p:nvSpPr>
          <p:spPr bwMode="auto">
            <a:xfrm>
              <a:off x="1311201" y="3948317"/>
              <a:ext cx="821575" cy="814572"/>
            </a:xfrm>
            <a:custGeom>
              <a:avLst/>
              <a:gdLst>
                <a:gd name="T0" fmla="+- 0 10800 961"/>
                <a:gd name="T1" fmla="*/ T0 w 19679"/>
                <a:gd name="T2" fmla="*/ 10800 h 21600"/>
                <a:gd name="T3" fmla="+- 0 10800 961"/>
                <a:gd name="T4" fmla="*/ T3 w 19679"/>
                <a:gd name="T5" fmla="*/ 10800 h 21600"/>
                <a:gd name="T6" fmla="+- 0 10800 961"/>
                <a:gd name="T7" fmla="*/ T6 w 19679"/>
                <a:gd name="T8" fmla="*/ 10800 h 21600"/>
                <a:gd name="T9" fmla="+- 0 10800 961"/>
                <a:gd name="T10" fmla="*/ T9 w 19679"/>
                <a:gd name="T11" fmla="*/ 10800 h 21600"/>
              </a:gdLst>
              <a:ahLst/>
              <a:cxnLst>
                <a:cxn ang="0">
                  <a:pos x="T1" y="T2"/>
                </a:cxn>
                <a:cxn ang="0">
                  <a:pos x="T4" y="T5"/>
                </a:cxn>
                <a:cxn ang="0">
                  <a:pos x="T7" y="T8"/>
                </a:cxn>
                <a:cxn ang="0">
                  <a:pos x="T10" y="T11"/>
                </a:cxn>
              </a:cxnLst>
              <a:rect l="0" t="0" r="r" b="b"/>
              <a:pathLst>
                <a:path w="19679" h="21600">
                  <a:moveTo>
                    <a:pt x="9840" y="0"/>
                  </a:moveTo>
                  <a:cubicBezTo>
                    <a:pt x="7322" y="0"/>
                    <a:pt x="4802" y="1063"/>
                    <a:pt x="2881" y="3190"/>
                  </a:cubicBezTo>
                  <a:cubicBezTo>
                    <a:pt x="-961" y="7445"/>
                    <a:pt x="-961" y="14344"/>
                    <a:pt x="2881" y="18598"/>
                  </a:cubicBezTo>
                  <a:cubicBezTo>
                    <a:pt x="4337" y="20210"/>
                    <a:pt x="6134" y="21209"/>
                    <a:pt x="8016" y="21600"/>
                  </a:cubicBezTo>
                  <a:cubicBezTo>
                    <a:pt x="8154" y="20857"/>
                    <a:pt x="8137" y="20064"/>
                    <a:pt x="8049" y="19309"/>
                  </a:cubicBezTo>
                  <a:cubicBezTo>
                    <a:pt x="7981" y="18720"/>
                    <a:pt x="7552" y="18189"/>
                    <a:pt x="7389" y="17614"/>
                  </a:cubicBezTo>
                  <a:cubicBezTo>
                    <a:pt x="7066" y="16467"/>
                    <a:pt x="6898" y="15510"/>
                    <a:pt x="6898" y="14297"/>
                  </a:cubicBezTo>
                  <a:cubicBezTo>
                    <a:pt x="6898" y="13719"/>
                    <a:pt x="6390" y="12905"/>
                    <a:pt x="7171" y="12234"/>
                  </a:cubicBezTo>
                  <a:cubicBezTo>
                    <a:pt x="7405" y="12033"/>
                    <a:pt x="7717" y="12156"/>
                    <a:pt x="7748" y="11802"/>
                  </a:cubicBezTo>
                  <a:cubicBezTo>
                    <a:pt x="7766" y="11598"/>
                    <a:pt x="7754" y="11382"/>
                    <a:pt x="7709" y="11184"/>
                  </a:cubicBezTo>
                  <a:cubicBezTo>
                    <a:pt x="7551" y="10484"/>
                    <a:pt x="7369" y="9823"/>
                    <a:pt x="7288" y="9106"/>
                  </a:cubicBezTo>
                  <a:cubicBezTo>
                    <a:pt x="7219" y="8496"/>
                    <a:pt x="7152" y="7823"/>
                    <a:pt x="7018" y="7227"/>
                  </a:cubicBezTo>
                  <a:cubicBezTo>
                    <a:pt x="6929" y="6833"/>
                    <a:pt x="6938" y="5868"/>
                    <a:pt x="7574" y="6099"/>
                  </a:cubicBezTo>
                  <a:cubicBezTo>
                    <a:pt x="8112" y="6295"/>
                    <a:pt x="8202" y="7091"/>
                    <a:pt x="8237" y="7613"/>
                  </a:cubicBezTo>
                  <a:cubicBezTo>
                    <a:pt x="8321" y="8873"/>
                    <a:pt x="8637" y="10157"/>
                    <a:pt x="9011" y="11356"/>
                  </a:cubicBezTo>
                  <a:cubicBezTo>
                    <a:pt x="9365" y="11088"/>
                    <a:pt x="9136" y="10567"/>
                    <a:pt x="9154" y="10200"/>
                  </a:cubicBezTo>
                  <a:cubicBezTo>
                    <a:pt x="9177" y="9704"/>
                    <a:pt x="9200" y="9216"/>
                    <a:pt x="9232" y="8724"/>
                  </a:cubicBezTo>
                  <a:cubicBezTo>
                    <a:pt x="9272" y="8096"/>
                    <a:pt x="9103" y="7497"/>
                    <a:pt x="9193" y="6859"/>
                  </a:cubicBezTo>
                  <a:cubicBezTo>
                    <a:pt x="9254" y="6428"/>
                    <a:pt x="9119" y="5797"/>
                    <a:pt x="9432" y="5449"/>
                  </a:cubicBezTo>
                  <a:cubicBezTo>
                    <a:pt x="9728" y="5121"/>
                    <a:pt x="10265" y="5332"/>
                    <a:pt x="10372" y="5757"/>
                  </a:cubicBezTo>
                  <a:cubicBezTo>
                    <a:pt x="10522" y="6349"/>
                    <a:pt x="10388" y="7074"/>
                    <a:pt x="10370" y="7676"/>
                  </a:cubicBezTo>
                  <a:cubicBezTo>
                    <a:pt x="10349" y="8368"/>
                    <a:pt x="10560" y="9005"/>
                    <a:pt x="10560" y="9696"/>
                  </a:cubicBezTo>
                  <a:cubicBezTo>
                    <a:pt x="10560" y="10149"/>
                    <a:pt x="10351" y="10721"/>
                    <a:pt x="10609" y="11135"/>
                  </a:cubicBezTo>
                  <a:cubicBezTo>
                    <a:pt x="11006" y="10952"/>
                    <a:pt x="10975" y="10063"/>
                    <a:pt x="11079" y="9653"/>
                  </a:cubicBezTo>
                  <a:cubicBezTo>
                    <a:pt x="11169" y="9299"/>
                    <a:pt x="11287" y="9000"/>
                    <a:pt x="11337" y="8629"/>
                  </a:cubicBezTo>
                  <a:cubicBezTo>
                    <a:pt x="11370" y="8376"/>
                    <a:pt x="11464" y="8074"/>
                    <a:pt x="11464" y="7791"/>
                  </a:cubicBezTo>
                  <a:cubicBezTo>
                    <a:pt x="11464" y="7264"/>
                    <a:pt x="11488" y="6489"/>
                    <a:pt x="11843" y="6071"/>
                  </a:cubicBezTo>
                  <a:cubicBezTo>
                    <a:pt x="12136" y="5726"/>
                    <a:pt x="12824" y="5844"/>
                    <a:pt x="12916" y="6347"/>
                  </a:cubicBezTo>
                  <a:cubicBezTo>
                    <a:pt x="13046" y="7049"/>
                    <a:pt x="12637" y="7834"/>
                    <a:pt x="12597" y="8539"/>
                  </a:cubicBezTo>
                  <a:cubicBezTo>
                    <a:pt x="12556" y="9246"/>
                    <a:pt x="12525" y="9868"/>
                    <a:pt x="12308" y="10551"/>
                  </a:cubicBezTo>
                  <a:cubicBezTo>
                    <a:pt x="11919" y="11778"/>
                    <a:pt x="12431" y="13033"/>
                    <a:pt x="12225" y="14280"/>
                  </a:cubicBezTo>
                  <a:cubicBezTo>
                    <a:pt x="12091" y="15095"/>
                    <a:pt x="12382" y="15825"/>
                    <a:pt x="12256" y="16699"/>
                  </a:cubicBezTo>
                  <a:cubicBezTo>
                    <a:pt x="12204" y="17063"/>
                    <a:pt x="12041" y="17402"/>
                    <a:pt x="11916" y="17744"/>
                  </a:cubicBezTo>
                  <a:cubicBezTo>
                    <a:pt x="11833" y="17969"/>
                    <a:pt x="11607" y="18118"/>
                    <a:pt x="11607" y="18363"/>
                  </a:cubicBezTo>
                  <a:cubicBezTo>
                    <a:pt x="11607" y="19161"/>
                    <a:pt x="11789" y="19938"/>
                    <a:pt x="11781" y="20728"/>
                  </a:cubicBezTo>
                  <a:cubicBezTo>
                    <a:pt x="11778" y="21016"/>
                    <a:pt x="11753" y="21300"/>
                    <a:pt x="11734" y="21585"/>
                  </a:cubicBezTo>
                  <a:cubicBezTo>
                    <a:pt x="13589" y="21184"/>
                    <a:pt x="15359" y="20189"/>
                    <a:pt x="16796" y="18598"/>
                  </a:cubicBezTo>
                  <a:cubicBezTo>
                    <a:pt x="20638" y="14344"/>
                    <a:pt x="20638" y="7445"/>
                    <a:pt x="16796" y="3190"/>
                  </a:cubicBezTo>
                  <a:cubicBezTo>
                    <a:pt x="14875" y="1063"/>
                    <a:pt x="12358" y="0"/>
                    <a:pt x="9840" y="0"/>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p>
          </p:txBody>
        </p:sp>
        <p:sp>
          <p:nvSpPr>
            <p:cNvPr id="18" name="Freeform: Shape 11"/>
            <p:cNvSpPr/>
            <p:nvPr/>
          </p:nvSpPr>
          <p:spPr bwMode="auto">
            <a:xfrm>
              <a:off x="1311201" y="5195360"/>
              <a:ext cx="821575" cy="815505"/>
            </a:xfrm>
            <a:custGeom>
              <a:avLst/>
              <a:gdLst>
                <a:gd name="T0" fmla="+- 0 10800 961"/>
                <a:gd name="T1" fmla="*/ T0 w 19679"/>
                <a:gd name="T2" fmla="*/ 10800 h 21600"/>
                <a:gd name="T3" fmla="+- 0 10800 961"/>
                <a:gd name="T4" fmla="*/ T3 w 19679"/>
                <a:gd name="T5" fmla="*/ 10800 h 21600"/>
                <a:gd name="T6" fmla="+- 0 10800 961"/>
                <a:gd name="T7" fmla="*/ T6 w 19679"/>
                <a:gd name="T8" fmla="*/ 10800 h 21600"/>
                <a:gd name="T9" fmla="+- 0 10800 961"/>
                <a:gd name="T10" fmla="*/ T9 w 19679"/>
                <a:gd name="T11" fmla="*/ 10800 h 21600"/>
              </a:gdLst>
              <a:ahLst/>
              <a:cxnLst>
                <a:cxn ang="0">
                  <a:pos x="T1" y="T2"/>
                </a:cxn>
                <a:cxn ang="0">
                  <a:pos x="T4" y="T5"/>
                </a:cxn>
                <a:cxn ang="0">
                  <a:pos x="T7" y="T8"/>
                </a:cxn>
                <a:cxn ang="0">
                  <a:pos x="T10" y="T11"/>
                </a:cxn>
              </a:cxnLst>
              <a:rect l="0" t="0" r="r" b="b"/>
              <a:pathLst>
                <a:path w="19679" h="21600">
                  <a:moveTo>
                    <a:pt x="9840" y="0"/>
                  </a:moveTo>
                  <a:cubicBezTo>
                    <a:pt x="7322" y="0"/>
                    <a:pt x="4802" y="1061"/>
                    <a:pt x="2881" y="3186"/>
                  </a:cubicBezTo>
                  <a:cubicBezTo>
                    <a:pt x="-961" y="7434"/>
                    <a:pt x="-961" y="14323"/>
                    <a:pt x="2881" y="18571"/>
                  </a:cubicBezTo>
                  <a:cubicBezTo>
                    <a:pt x="4240" y="20074"/>
                    <a:pt x="5899" y="21033"/>
                    <a:pt x="7644" y="21473"/>
                  </a:cubicBezTo>
                  <a:cubicBezTo>
                    <a:pt x="7648" y="21252"/>
                    <a:pt x="7643" y="21031"/>
                    <a:pt x="7605" y="20818"/>
                  </a:cubicBezTo>
                  <a:cubicBezTo>
                    <a:pt x="7431" y="19848"/>
                    <a:pt x="7313" y="18994"/>
                    <a:pt x="7026" y="18045"/>
                  </a:cubicBezTo>
                  <a:cubicBezTo>
                    <a:pt x="6736" y="17091"/>
                    <a:pt x="6626" y="16134"/>
                    <a:pt x="6475" y="15147"/>
                  </a:cubicBezTo>
                  <a:cubicBezTo>
                    <a:pt x="6317" y="14118"/>
                    <a:pt x="6608" y="13106"/>
                    <a:pt x="6306" y="12092"/>
                  </a:cubicBezTo>
                  <a:cubicBezTo>
                    <a:pt x="6068" y="11295"/>
                    <a:pt x="5814" y="10409"/>
                    <a:pt x="5698" y="9570"/>
                  </a:cubicBezTo>
                  <a:cubicBezTo>
                    <a:pt x="5650" y="9227"/>
                    <a:pt x="5530" y="8463"/>
                    <a:pt x="5937" y="8323"/>
                  </a:cubicBezTo>
                  <a:cubicBezTo>
                    <a:pt x="6319" y="8202"/>
                    <a:pt x="6444" y="8426"/>
                    <a:pt x="6597" y="8694"/>
                  </a:cubicBezTo>
                  <a:cubicBezTo>
                    <a:pt x="6826" y="9095"/>
                    <a:pt x="6874" y="9335"/>
                    <a:pt x="6896" y="9794"/>
                  </a:cubicBezTo>
                  <a:cubicBezTo>
                    <a:pt x="6922" y="10356"/>
                    <a:pt x="7199" y="10966"/>
                    <a:pt x="7353" y="11498"/>
                  </a:cubicBezTo>
                  <a:cubicBezTo>
                    <a:pt x="7384" y="11604"/>
                    <a:pt x="7694" y="12372"/>
                    <a:pt x="7829" y="11989"/>
                  </a:cubicBezTo>
                  <a:cubicBezTo>
                    <a:pt x="7961" y="11613"/>
                    <a:pt x="7889" y="11440"/>
                    <a:pt x="7826" y="11032"/>
                  </a:cubicBezTo>
                  <a:cubicBezTo>
                    <a:pt x="7748" y="10528"/>
                    <a:pt x="7879" y="9965"/>
                    <a:pt x="7771" y="9461"/>
                  </a:cubicBezTo>
                  <a:cubicBezTo>
                    <a:pt x="7657" y="8925"/>
                    <a:pt x="7685" y="8198"/>
                    <a:pt x="7717" y="7645"/>
                  </a:cubicBezTo>
                  <a:cubicBezTo>
                    <a:pt x="7743" y="7191"/>
                    <a:pt x="7556" y="5321"/>
                    <a:pt x="8665" y="5823"/>
                  </a:cubicBezTo>
                  <a:cubicBezTo>
                    <a:pt x="8943" y="5949"/>
                    <a:pt x="8934" y="8058"/>
                    <a:pt x="8925" y="8734"/>
                  </a:cubicBezTo>
                  <a:cubicBezTo>
                    <a:pt x="8915" y="9462"/>
                    <a:pt x="8950" y="11499"/>
                    <a:pt x="9333" y="11495"/>
                  </a:cubicBezTo>
                  <a:cubicBezTo>
                    <a:pt x="9470" y="11428"/>
                    <a:pt x="9451" y="10067"/>
                    <a:pt x="9505" y="9814"/>
                  </a:cubicBezTo>
                  <a:cubicBezTo>
                    <a:pt x="9643" y="9155"/>
                    <a:pt x="9656" y="8384"/>
                    <a:pt x="9723" y="7705"/>
                  </a:cubicBezTo>
                  <a:cubicBezTo>
                    <a:pt x="9784" y="7081"/>
                    <a:pt x="9730" y="5332"/>
                    <a:pt x="10476" y="5280"/>
                  </a:cubicBezTo>
                  <a:cubicBezTo>
                    <a:pt x="11885" y="5280"/>
                    <a:pt x="10909" y="7410"/>
                    <a:pt x="10983" y="8191"/>
                  </a:cubicBezTo>
                  <a:cubicBezTo>
                    <a:pt x="11053" y="8931"/>
                    <a:pt x="10797" y="9574"/>
                    <a:pt x="10786" y="10311"/>
                  </a:cubicBezTo>
                  <a:cubicBezTo>
                    <a:pt x="10781" y="10633"/>
                    <a:pt x="10668" y="11163"/>
                    <a:pt x="10773" y="11406"/>
                  </a:cubicBezTo>
                  <a:cubicBezTo>
                    <a:pt x="11150" y="12020"/>
                    <a:pt x="11510" y="10640"/>
                    <a:pt x="11591" y="10417"/>
                  </a:cubicBezTo>
                  <a:cubicBezTo>
                    <a:pt x="11820" y="9795"/>
                    <a:pt x="12032" y="9181"/>
                    <a:pt x="12308" y="8581"/>
                  </a:cubicBezTo>
                  <a:cubicBezTo>
                    <a:pt x="12584" y="7983"/>
                    <a:pt x="12566" y="7077"/>
                    <a:pt x="13077" y="6633"/>
                  </a:cubicBezTo>
                  <a:cubicBezTo>
                    <a:pt x="13359" y="6509"/>
                    <a:pt x="13569" y="6509"/>
                    <a:pt x="13860" y="6771"/>
                  </a:cubicBezTo>
                  <a:cubicBezTo>
                    <a:pt x="14268" y="7257"/>
                    <a:pt x="13853" y="8101"/>
                    <a:pt x="13706" y="8619"/>
                  </a:cubicBezTo>
                  <a:cubicBezTo>
                    <a:pt x="13529" y="9246"/>
                    <a:pt x="13374" y="9862"/>
                    <a:pt x="13181" y="10483"/>
                  </a:cubicBezTo>
                  <a:cubicBezTo>
                    <a:pt x="12911" y="11356"/>
                    <a:pt x="12661" y="12302"/>
                    <a:pt x="12316" y="13135"/>
                  </a:cubicBezTo>
                  <a:cubicBezTo>
                    <a:pt x="12284" y="13214"/>
                    <a:pt x="12205" y="14203"/>
                    <a:pt x="12197" y="14463"/>
                  </a:cubicBezTo>
                  <a:cubicBezTo>
                    <a:pt x="12183" y="14897"/>
                    <a:pt x="12230" y="15346"/>
                    <a:pt x="12116" y="15770"/>
                  </a:cubicBezTo>
                  <a:cubicBezTo>
                    <a:pt x="12055" y="15997"/>
                    <a:pt x="12220" y="16247"/>
                    <a:pt x="12230" y="16505"/>
                  </a:cubicBezTo>
                  <a:cubicBezTo>
                    <a:pt x="12258" y="17188"/>
                    <a:pt x="11798" y="17805"/>
                    <a:pt x="11487" y="18359"/>
                  </a:cubicBezTo>
                  <a:cubicBezTo>
                    <a:pt x="11343" y="19093"/>
                    <a:pt x="11444" y="20004"/>
                    <a:pt x="11448" y="20755"/>
                  </a:cubicBezTo>
                  <a:cubicBezTo>
                    <a:pt x="11450" y="21036"/>
                    <a:pt x="11459" y="21317"/>
                    <a:pt x="11466" y="21599"/>
                  </a:cubicBezTo>
                  <a:cubicBezTo>
                    <a:pt x="13418" y="21239"/>
                    <a:pt x="15290" y="20236"/>
                    <a:pt x="16796" y="18571"/>
                  </a:cubicBezTo>
                  <a:cubicBezTo>
                    <a:pt x="20638" y="14323"/>
                    <a:pt x="20638" y="7434"/>
                    <a:pt x="16796" y="3186"/>
                  </a:cubicBezTo>
                  <a:cubicBezTo>
                    <a:pt x="14875" y="1061"/>
                    <a:pt x="12358" y="0"/>
                    <a:pt x="9840" y="0"/>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p>
          </p:txBody>
        </p:sp>
        <p:sp>
          <p:nvSpPr>
            <p:cNvPr id="33" name="矩形 32"/>
            <p:cNvSpPr/>
            <p:nvPr/>
          </p:nvSpPr>
          <p:spPr>
            <a:xfrm>
              <a:off x="2305862" y="1364342"/>
              <a:ext cx="8191536" cy="1230273"/>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34" name="矩形 33"/>
            <p:cNvSpPr/>
            <p:nvPr/>
          </p:nvSpPr>
          <p:spPr>
            <a:xfrm>
              <a:off x="2305862" y="2623643"/>
              <a:ext cx="8191536" cy="1230273"/>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35" name="矩形 34"/>
            <p:cNvSpPr/>
            <p:nvPr/>
          </p:nvSpPr>
          <p:spPr>
            <a:xfrm>
              <a:off x="2305862" y="3882944"/>
              <a:ext cx="8191536" cy="1230273"/>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36" name="矩形 35"/>
            <p:cNvSpPr/>
            <p:nvPr/>
          </p:nvSpPr>
          <p:spPr>
            <a:xfrm>
              <a:off x="2305862" y="5142245"/>
              <a:ext cx="8191536" cy="1230273"/>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p:cNvGrpSpPr/>
          <p:nvPr/>
        </p:nvGrpSpPr>
        <p:grpSpPr>
          <a:xfrm>
            <a:off x="-1372747" y="-2638961"/>
            <a:ext cx="15136630" cy="11715086"/>
            <a:chOff x="-1372747" y="-2638961"/>
            <a:chExt cx="15136630" cy="11715086"/>
          </a:xfrm>
        </p:grpSpPr>
        <p:pic>
          <p:nvPicPr>
            <p:cNvPr id="60" name="图片 59"/>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61" name="矩形 60"/>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2" name="矩形 61"/>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3" name="文本框 62"/>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5" name="组合 4"/>
          <p:cNvGrpSpPr/>
          <p:nvPr/>
        </p:nvGrpSpPr>
        <p:grpSpPr>
          <a:xfrm>
            <a:off x="1637817" y="2234448"/>
            <a:ext cx="8916366" cy="2958245"/>
            <a:chOff x="1346027" y="2234448"/>
            <a:chExt cx="8916366" cy="2958245"/>
          </a:xfrm>
        </p:grpSpPr>
        <p:sp>
          <p:nvSpPr>
            <p:cNvPr id="31" name="Freeform: Shape 6"/>
            <p:cNvSpPr/>
            <p:nvPr/>
          </p:nvSpPr>
          <p:spPr>
            <a:xfrm flipH="1">
              <a:off x="3514466" y="2689830"/>
              <a:ext cx="1657855" cy="766500"/>
            </a:xfrm>
            <a:custGeom>
              <a:avLst/>
              <a:gdLst/>
              <a:ahLst/>
              <a:cxnLst>
                <a:cxn ang="0">
                  <a:pos x="wd2" y="hd2"/>
                </a:cxn>
                <a:cxn ang="5400000">
                  <a:pos x="wd2" y="hd2"/>
                </a:cxn>
                <a:cxn ang="10800000">
                  <a:pos x="wd2" y="hd2"/>
                </a:cxn>
                <a:cxn ang="16200000">
                  <a:pos x="wd2" y="hd2"/>
                </a:cxn>
              </a:cxnLst>
              <a:rect l="0" t="0" r="r" b="b"/>
              <a:pathLst>
                <a:path w="21600" h="20760" extrusionOk="0">
                  <a:moveTo>
                    <a:pt x="21600" y="20760"/>
                  </a:moveTo>
                  <a:cubicBezTo>
                    <a:pt x="18369" y="9606"/>
                    <a:pt x="14127" y="2481"/>
                    <a:pt x="9559" y="535"/>
                  </a:cubicBezTo>
                  <a:cubicBezTo>
                    <a:pt x="6331" y="-840"/>
                    <a:pt x="3052" y="446"/>
                    <a:pt x="0" y="4285"/>
                  </a:cubicBezTo>
                </a:path>
              </a:pathLst>
            </a:custGeom>
            <a:ln w="50800" cap="rnd">
              <a:solidFill>
                <a:schemeClr val="accent3"/>
              </a:solidFill>
              <a:custDash>
                <a:ds d="100000" sp="200000"/>
              </a:custDash>
              <a:miter lim="400000"/>
              <a:tailEnd type="arrow"/>
            </a:ln>
          </p:spPr>
          <p:txBody>
            <a:bodyPr anchor="ctr"/>
            <a:lstStyle/>
            <a:p>
              <a:pPr algn="ctr"/>
              <a:endParaRPr dirty="0">
                <a:latin typeface="字魂59号-创粗黑" panose="00000500000000000000" pitchFamily="2" charset="-122"/>
                <a:cs typeface="+mn-ea"/>
                <a:sym typeface="+mn-lt"/>
              </a:endParaRPr>
            </a:p>
          </p:txBody>
        </p:sp>
        <p:sp>
          <p:nvSpPr>
            <p:cNvPr id="41" name="Freeform: Shape 16"/>
            <p:cNvSpPr/>
            <p:nvPr/>
          </p:nvSpPr>
          <p:spPr>
            <a:xfrm>
              <a:off x="5357922" y="4603403"/>
              <a:ext cx="568120" cy="56812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sym typeface="+mn-lt"/>
              </a:endParaRPr>
            </a:p>
          </p:txBody>
        </p:sp>
        <p:sp>
          <p:nvSpPr>
            <p:cNvPr id="44" name="Freeform: Shape 19"/>
            <p:cNvSpPr/>
            <p:nvPr/>
          </p:nvSpPr>
          <p:spPr>
            <a:xfrm>
              <a:off x="5357922" y="2465655"/>
              <a:ext cx="568120" cy="56812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sym typeface="+mn-lt"/>
              </a:endParaRPr>
            </a:p>
          </p:txBody>
        </p:sp>
        <p:sp>
          <p:nvSpPr>
            <p:cNvPr id="64" name="Freeform: Shape 6"/>
            <p:cNvSpPr/>
            <p:nvPr/>
          </p:nvSpPr>
          <p:spPr>
            <a:xfrm flipH="1">
              <a:off x="3732198" y="4346614"/>
              <a:ext cx="1657855" cy="766500"/>
            </a:xfrm>
            <a:custGeom>
              <a:avLst/>
              <a:gdLst/>
              <a:ahLst/>
              <a:cxnLst>
                <a:cxn ang="0">
                  <a:pos x="wd2" y="hd2"/>
                </a:cxn>
                <a:cxn ang="5400000">
                  <a:pos x="wd2" y="hd2"/>
                </a:cxn>
                <a:cxn ang="10800000">
                  <a:pos x="wd2" y="hd2"/>
                </a:cxn>
                <a:cxn ang="16200000">
                  <a:pos x="wd2" y="hd2"/>
                </a:cxn>
              </a:cxnLst>
              <a:rect l="0" t="0" r="r" b="b"/>
              <a:pathLst>
                <a:path w="21600" h="20760" extrusionOk="0">
                  <a:moveTo>
                    <a:pt x="21600" y="20760"/>
                  </a:moveTo>
                  <a:cubicBezTo>
                    <a:pt x="18369" y="9606"/>
                    <a:pt x="14127" y="2481"/>
                    <a:pt x="9559" y="535"/>
                  </a:cubicBezTo>
                  <a:cubicBezTo>
                    <a:pt x="6331" y="-840"/>
                    <a:pt x="3052" y="446"/>
                    <a:pt x="0" y="4285"/>
                  </a:cubicBezTo>
                </a:path>
              </a:pathLst>
            </a:custGeom>
            <a:ln w="50800" cap="rnd">
              <a:solidFill>
                <a:schemeClr val="accent3"/>
              </a:solidFill>
              <a:custDash>
                <a:ds d="100000" sp="200000"/>
              </a:custDash>
              <a:miter lim="400000"/>
              <a:tailEnd type="arrow"/>
            </a:ln>
          </p:spPr>
          <p:txBody>
            <a:bodyPr anchor="ctr"/>
            <a:lstStyle/>
            <a:p>
              <a:pPr algn="ctr"/>
              <a:endParaRPr dirty="0">
                <a:latin typeface="字魂59号-创粗黑" panose="00000500000000000000" pitchFamily="2" charset="-122"/>
                <a:cs typeface="+mn-ea"/>
                <a:sym typeface="+mn-lt"/>
              </a:endParaRPr>
            </a:p>
          </p:txBody>
        </p:sp>
        <p:sp>
          <p:nvSpPr>
            <p:cNvPr id="65" name="Freeform 18"/>
            <p:cNvSpPr>
              <a:spLocks noEditPoints="1"/>
            </p:cNvSpPr>
            <p:nvPr/>
          </p:nvSpPr>
          <p:spPr bwMode="auto">
            <a:xfrm>
              <a:off x="5498145" y="2608285"/>
              <a:ext cx="287675" cy="282860"/>
            </a:xfrm>
            <a:custGeom>
              <a:avLst/>
              <a:gdLst>
                <a:gd name="T0" fmla="*/ 197 w 197"/>
                <a:gd name="T1" fmla="*/ 95 h 194"/>
                <a:gd name="T2" fmla="*/ 138 w 197"/>
                <a:gd name="T3" fmla="*/ 89 h 194"/>
                <a:gd name="T4" fmla="*/ 100 w 197"/>
                <a:gd name="T5" fmla="*/ 76 h 194"/>
                <a:gd name="T6" fmla="*/ 100 w 197"/>
                <a:gd name="T7" fmla="*/ 172 h 194"/>
                <a:gd name="T8" fmla="*/ 84 w 197"/>
                <a:gd name="T9" fmla="*/ 172 h 194"/>
                <a:gd name="T10" fmla="*/ 84 w 197"/>
                <a:gd name="T11" fmla="*/ 0 h 194"/>
                <a:gd name="T12" fmla="*/ 100 w 197"/>
                <a:gd name="T13" fmla="*/ 0 h 194"/>
                <a:gd name="T14" fmla="*/ 100 w 197"/>
                <a:gd name="T15" fmla="*/ 10 h 194"/>
                <a:gd name="T16" fmla="*/ 138 w 197"/>
                <a:gd name="T17" fmla="*/ 23 h 194"/>
                <a:gd name="T18" fmla="*/ 197 w 197"/>
                <a:gd name="T19" fmla="*/ 30 h 194"/>
                <a:gd name="T20" fmla="*/ 178 w 197"/>
                <a:gd name="T21" fmla="*/ 63 h 194"/>
                <a:gd name="T22" fmla="*/ 197 w 197"/>
                <a:gd name="T23" fmla="*/ 95 h 194"/>
                <a:gd name="T24" fmla="*/ 25 w 197"/>
                <a:gd name="T25" fmla="*/ 164 h 194"/>
                <a:gd name="T26" fmla="*/ 92 w 197"/>
                <a:gd name="T27" fmla="*/ 184 h 194"/>
                <a:gd name="T28" fmla="*/ 160 w 197"/>
                <a:gd name="T29" fmla="*/ 164 h 194"/>
                <a:gd name="T30" fmla="*/ 120 w 197"/>
                <a:gd name="T31" fmla="*/ 147 h 194"/>
                <a:gd name="T32" fmla="*/ 121 w 197"/>
                <a:gd name="T33" fmla="*/ 136 h 194"/>
                <a:gd name="T34" fmla="*/ 185 w 197"/>
                <a:gd name="T35" fmla="*/ 164 h 194"/>
                <a:gd name="T36" fmla="*/ 92 w 197"/>
                <a:gd name="T37" fmla="*/ 194 h 194"/>
                <a:gd name="T38" fmla="*/ 0 w 197"/>
                <a:gd name="T39" fmla="*/ 164 h 194"/>
                <a:gd name="T40" fmla="*/ 63 w 197"/>
                <a:gd name="T41" fmla="*/ 136 h 194"/>
                <a:gd name="T42" fmla="*/ 64 w 197"/>
                <a:gd name="T43" fmla="*/ 147 h 194"/>
                <a:gd name="T44" fmla="*/ 25 w 197"/>
                <a:gd name="T45" fmla="*/ 16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7" h="194">
                  <a:moveTo>
                    <a:pt x="197" y="95"/>
                  </a:moveTo>
                  <a:cubicBezTo>
                    <a:pt x="197" y="95"/>
                    <a:pt x="164" y="89"/>
                    <a:pt x="138" y="89"/>
                  </a:cubicBezTo>
                  <a:cubicBezTo>
                    <a:pt x="112" y="89"/>
                    <a:pt x="100" y="76"/>
                    <a:pt x="100" y="76"/>
                  </a:cubicBezTo>
                  <a:cubicBezTo>
                    <a:pt x="100" y="172"/>
                    <a:pt x="100" y="172"/>
                    <a:pt x="100" y="172"/>
                  </a:cubicBezTo>
                  <a:cubicBezTo>
                    <a:pt x="84" y="172"/>
                    <a:pt x="84" y="172"/>
                    <a:pt x="84" y="172"/>
                  </a:cubicBezTo>
                  <a:cubicBezTo>
                    <a:pt x="84" y="0"/>
                    <a:pt x="84" y="0"/>
                    <a:pt x="84" y="0"/>
                  </a:cubicBezTo>
                  <a:cubicBezTo>
                    <a:pt x="100" y="0"/>
                    <a:pt x="100" y="0"/>
                    <a:pt x="100" y="0"/>
                  </a:cubicBezTo>
                  <a:cubicBezTo>
                    <a:pt x="100" y="10"/>
                    <a:pt x="100" y="10"/>
                    <a:pt x="100" y="10"/>
                  </a:cubicBezTo>
                  <a:cubicBezTo>
                    <a:pt x="100" y="10"/>
                    <a:pt x="112" y="23"/>
                    <a:pt x="138" y="23"/>
                  </a:cubicBezTo>
                  <a:cubicBezTo>
                    <a:pt x="164" y="23"/>
                    <a:pt x="197" y="30"/>
                    <a:pt x="197" y="30"/>
                  </a:cubicBezTo>
                  <a:cubicBezTo>
                    <a:pt x="178" y="63"/>
                    <a:pt x="178" y="63"/>
                    <a:pt x="178" y="63"/>
                  </a:cubicBezTo>
                  <a:lnTo>
                    <a:pt x="197" y="95"/>
                  </a:lnTo>
                  <a:close/>
                  <a:moveTo>
                    <a:pt x="25" y="164"/>
                  </a:moveTo>
                  <a:cubicBezTo>
                    <a:pt x="25" y="175"/>
                    <a:pt x="59" y="184"/>
                    <a:pt x="92" y="184"/>
                  </a:cubicBezTo>
                  <a:cubicBezTo>
                    <a:pt x="126" y="184"/>
                    <a:pt x="160" y="175"/>
                    <a:pt x="160" y="164"/>
                  </a:cubicBezTo>
                  <a:cubicBezTo>
                    <a:pt x="160" y="157"/>
                    <a:pt x="142" y="150"/>
                    <a:pt x="120" y="147"/>
                  </a:cubicBezTo>
                  <a:cubicBezTo>
                    <a:pt x="121" y="136"/>
                    <a:pt x="121" y="136"/>
                    <a:pt x="121" y="136"/>
                  </a:cubicBezTo>
                  <a:cubicBezTo>
                    <a:pt x="158" y="140"/>
                    <a:pt x="185" y="151"/>
                    <a:pt x="185" y="164"/>
                  </a:cubicBezTo>
                  <a:cubicBezTo>
                    <a:pt x="185" y="181"/>
                    <a:pt x="144" y="194"/>
                    <a:pt x="92" y="194"/>
                  </a:cubicBezTo>
                  <a:cubicBezTo>
                    <a:pt x="41" y="194"/>
                    <a:pt x="0" y="181"/>
                    <a:pt x="0" y="164"/>
                  </a:cubicBezTo>
                  <a:cubicBezTo>
                    <a:pt x="0" y="151"/>
                    <a:pt x="26" y="140"/>
                    <a:pt x="63" y="136"/>
                  </a:cubicBezTo>
                  <a:cubicBezTo>
                    <a:pt x="64" y="147"/>
                    <a:pt x="64" y="147"/>
                    <a:pt x="64" y="147"/>
                  </a:cubicBezTo>
                  <a:cubicBezTo>
                    <a:pt x="42" y="150"/>
                    <a:pt x="25" y="157"/>
                    <a:pt x="25" y="164"/>
                  </a:cubicBezTo>
                  <a:close/>
                </a:path>
              </a:pathLst>
            </a:custGeom>
            <a:solidFill>
              <a:schemeClr val="bg1"/>
            </a:solidFill>
            <a:ln>
              <a:noFill/>
            </a:ln>
          </p:spPr>
          <p:txBody>
            <a:bodyPr vert="horz" wrap="square" lIns="121882" tIns="60941" rIns="121882" bIns="60941" numCol="1" anchor="t" anchorCtr="0" compatLnSpc="1"/>
            <a:lstStyle/>
            <a:p>
              <a:endParaRPr lang="zh-CN" altLang="en-US" sz="2400">
                <a:latin typeface="微软雅黑" panose="020B0503020204020204" pitchFamily="34" charset="-122"/>
                <a:ea typeface="微软雅黑" panose="020B0503020204020204" pitchFamily="34" charset="-122"/>
              </a:endParaRPr>
            </a:p>
          </p:txBody>
        </p:sp>
        <p:sp>
          <p:nvSpPr>
            <p:cNvPr id="66" name="Freeform 18"/>
            <p:cNvSpPr>
              <a:spLocks noEditPoints="1"/>
            </p:cNvSpPr>
            <p:nvPr/>
          </p:nvSpPr>
          <p:spPr bwMode="auto">
            <a:xfrm>
              <a:off x="5498145" y="4711607"/>
              <a:ext cx="287675" cy="282860"/>
            </a:xfrm>
            <a:custGeom>
              <a:avLst/>
              <a:gdLst>
                <a:gd name="T0" fmla="*/ 197 w 197"/>
                <a:gd name="T1" fmla="*/ 95 h 194"/>
                <a:gd name="T2" fmla="*/ 138 w 197"/>
                <a:gd name="T3" fmla="*/ 89 h 194"/>
                <a:gd name="T4" fmla="*/ 100 w 197"/>
                <a:gd name="T5" fmla="*/ 76 h 194"/>
                <a:gd name="T6" fmla="*/ 100 w 197"/>
                <a:gd name="T7" fmla="*/ 172 h 194"/>
                <a:gd name="T8" fmla="*/ 84 w 197"/>
                <a:gd name="T9" fmla="*/ 172 h 194"/>
                <a:gd name="T10" fmla="*/ 84 w 197"/>
                <a:gd name="T11" fmla="*/ 0 h 194"/>
                <a:gd name="T12" fmla="*/ 100 w 197"/>
                <a:gd name="T13" fmla="*/ 0 h 194"/>
                <a:gd name="T14" fmla="*/ 100 w 197"/>
                <a:gd name="T15" fmla="*/ 10 h 194"/>
                <a:gd name="T16" fmla="*/ 138 w 197"/>
                <a:gd name="T17" fmla="*/ 23 h 194"/>
                <a:gd name="T18" fmla="*/ 197 w 197"/>
                <a:gd name="T19" fmla="*/ 30 h 194"/>
                <a:gd name="T20" fmla="*/ 178 w 197"/>
                <a:gd name="T21" fmla="*/ 63 h 194"/>
                <a:gd name="T22" fmla="*/ 197 w 197"/>
                <a:gd name="T23" fmla="*/ 95 h 194"/>
                <a:gd name="T24" fmla="*/ 25 w 197"/>
                <a:gd name="T25" fmla="*/ 164 h 194"/>
                <a:gd name="T26" fmla="*/ 92 w 197"/>
                <a:gd name="T27" fmla="*/ 184 h 194"/>
                <a:gd name="T28" fmla="*/ 160 w 197"/>
                <a:gd name="T29" fmla="*/ 164 h 194"/>
                <a:gd name="T30" fmla="*/ 120 w 197"/>
                <a:gd name="T31" fmla="*/ 147 h 194"/>
                <a:gd name="T32" fmla="*/ 121 w 197"/>
                <a:gd name="T33" fmla="*/ 136 h 194"/>
                <a:gd name="T34" fmla="*/ 185 w 197"/>
                <a:gd name="T35" fmla="*/ 164 h 194"/>
                <a:gd name="T36" fmla="*/ 92 w 197"/>
                <a:gd name="T37" fmla="*/ 194 h 194"/>
                <a:gd name="T38" fmla="*/ 0 w 197"/>
                <a:gd name="T39" fmla="*/ 164 h 194"/>
                <a:gd name="T40" fmla="*/ 63 w 197"/>
                <a:gd name="T41" fmla="*/ 136 h 194"/>
                <a:gd name="T42" fmla="*/ 64 w 197"/>
                <a:gd name="T43" fmla="*/ 147 h 194"/>
                <a:gd name="T44" fmla="*/ 25 w 197"/>
                <a:gd name="T45" fmla="*/ 16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7" h="194">
                  <a:moveTo>
                    <a:pt x="197" y="95"/>
                  </a:moveTo>
                  <a:cubicBezTo>
                    <a:pt x="197" y="95"/>
                    <a:pt x="164" y="89"/>
                    <a:pt x="138" y="89"/>
                  </a:cubicBezTo>
                  <a:cubicBezTo>
                    <a:pt x="112" y="89"/>
                    <a:pt x="100" y="76"/>
                    <a:pt x="100" y="76"/>
                  </a:cubicBezTo>
                  <a:cubicBezTo>
                    <a:pt x="100" y="172"/>
                    <a:pt x="100" y="172"/>
                    <a:pt x="100" y="172"/>
                  </a:cubicBezTo>
                  <a:cubicBezTo>
                    <a:pt x="84" y="172"/>
                    <a:pt x="84" y="172"/>
                    <a:pt x="84" y="172"/>
                  </a:cubicBezTo>
                  <a:cubicBezTo>
                    <a:pt x="84" y="0"/>
                    <a:pt x="84" y="0"/>
                    <a:pt x="84" y="0"/>
                  </a:cubicBezTo>
                  <a:cubicBezTo>
                    <a:pt x="100" y="0"/>
                    <a:pt x="100" y="0"/>
                    <a:pt x="100" y="0"/>
                  </a:cubicBezTo>
                  <a:cubicBezTo>
                    <a:pt x="100" y="10"/>
                    <a:pt x="100" y="10"/>
                    <a:pt x="100" y="10"/>
                  </a:cubicBezTo>
                  <a:cubicBezTo>
                    <a:pt x="100" y="10"/>
                    <a:pt x="112" y="23"/>
                    <a:pt x="138" y="23"/>
                  </a:cubicBezTo>
                  <a:cubicBezTo>
                    <a:pt x="164" y="23"/>
                    <a:pt x="197" y="30"/>
                    <a:pt x="197" y="30"/>
                  </a:cubicBezTo>
                  <a:cubicBezTo>
                    <a:pt x="178" y="63"/>
                    <a:pt x="178" y="63"/>
                    <a:pt x="178" y="63"/>
                  </a:cubicBezTo>
                  <a:lnTo>
                    <a:pt x="197" y="95"/>
                  </a:lnTo>
                  <a:close/>
                  <a:moveTo>
                    <a:pt x="25" y="164"/>
                  </a:moveTo>
                  <a:cubicBezTo>
                    <a:pt x="25" y="175"/>
                    <a:pt x="59" y="184"/>
                    <a:pt x="92" y="184"/>
                  </a:cubicBezTo>
                  <a:cubicBezTo>
                    <a:pt x="126" y="184"/>
                    <a:pt x="160" y="175"/>
                    <a:pt x="160" y="164"/>
                  </a:cubicBezTo>
                  <a:cubicBezTo>
                    <a:pt x="160" y="157"/>
                    <a:pt x="142" y="150"/>
                    <a:pt x="120" y="147"/>
                  </a:cubicBezTo>
                  <a:cubicBezTo>
                    <a:pt x="121" y="136"/>
                    <a:pt x="121" y="136"/>
                    <a:pt x="121" y="136"/>
                  </a:cubicBezTo>
                  <a:cubicBezTo>
                    <a:pt x="158" y="140"/>
                    <a:pt x="185" y="151"/>
                    <a:pt x="185" y="164"/>
                  </a:cubicBezTo>
                  <a:cubicBezTo>
                    <a:pt x="185" y="181"/>
                    <a:pt x="144" y="194"/>
                    <a:pt x="92" y="194"/>
                  </a:cubicBezTo>
                  <a:cubicBezTo>
                    <a:pt x="41" y="194"/>
                    <a:pt x="0" y="181"/>
                    <a:pt x="0" y="164"/>
                  </a:cubicBezTo>
                  <a:cubicBezTo>
                    <a:pt x="0" y="151"/>
                    <a:pt x="26" y="140"/>
                    <a:pt x="63" y="136"/>
                  </a:cubicBezTo>
                  <a:cubicBezTo>
                    <a:pt x="64" y="147"/>
                    <a:pt x="64" y="147"/>
                    <a:pt x="64" y="147"/>
                  </a:cubicBezTo>
                  <a:cubicBezTo>
                    <a:pt x="42" y="150"/>
                    <a:pt x="25" y="157"/>
                    <a:pt x="25" y="164"/>
                  </a:cubicBezTo>
                  <a:close/>
                </a:path>
              </a:pathLst>
            </a:custGeom>
            <a:solidFill>
              <a:schemeClr val="bg1"/>
            </a:solidFill>
            <a:ln>
              <a:noFill/>
            </a:ln>
          </p:spPr>
          <p:txBody>
            <a:bodyPr vert="horz" wrap="square" lIns="121882" tIns="60941" rIns="121882" bIns="60941" numCol="1" anchor="t" anchorCtr="0" compatLnSpc="1"/>
            <a:lstStyle/>
            <a:p>
              <a:endParaRPr lang="zh-CN" altLang="en-US" sz="2400">
                <a:latin typeface="微软雅黑" panose="020B0503020204020204" pitchFamily="34" charset="-122"/>
                <a:ea typeface="微软雅黑" panose="020B0503020204020204" pitchFamily="34" charset="-122"/>
              </a:endParaRPr>
            </a:p>
          </p:txBody>
        </p:sp>
        <p:grpSp>
          <p:nvGrpSpPr>
            <p:cNvPr id="2" name="组合 1"/>
            <p:cNvGrpSpPr/>
            <p:nvPr/>
          </p:nvGrpSpPr>
          <p:grpSpPr>
            <a:xfrm>
              <a:off x="6102550" y="2234448"/>
              <a:ext cx="4159843" cy="2958245"/>
              <a:chOff x="6102550" y="1993148"/>
              <a:chExt cx="4159843" cy="2958245"/>
            </a:xfrm>
          </p:grpSpPr>
          <p:sp>
            <p:nvSpPr>
              <p:cNvPr id="67" name="矩形 66"/>
              <p:cNvSpPr/>
              <p:nvPr/>
            </p:nvSpPr>
            <p:spPr>
              <a:xfrm>
                <a:off x="6102550" y="1993148"/>
                <a:ext cx="4159843" cy="830164"/>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68" name="矩形 67"/>
              <p:cNvSpPr/>
              <p:nvPr/>
            </p:nvSpPr>
            <p:spPr>
              <a:xfrm>
                <a:off x="6102550" y="4121229"/>
                <a:ext cx="4159842" cy="830164"/>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cxnSp>
          <p:nvCxnSpPr>
            <p:cNvPr id="4" name="直接连接符 3"/>
            <p:cNvCxnSpPr/>
            <p:nvPr/>
          </p:nvCxnSpPr>
          <p:spPr>
            <a:xfrm>
              <a:off x="4178188" y="3830849"/>
              <a:ext cx="5936115" cy="0"/>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grpSp>
          <p:nvGrpSpPr>
            <p:cNvPr id="32" name="Group 7"/>
            <p:cNvGrpSpPr/>
            <p:nvPr/>
          </p:nvGrpSpPr>
          <p:grpSpPr>
            <a:xfrm>
              <a:off x="1346027" y="2369794"/>
              <a:ext cx="2898268" cy="2798543"/>
              <a:chOff x="0" y="0"/>
              <a:chExt cx="6478921" cy="6255984"/>
            </a:xfrm>
          </p:grpSpPr>
          <p:sp>
            <p:nvSpPr>
              <p:cNvPr id="33" name="Freeform: Shape 8"/>
              <p:cNvSpPr/>
              <p:nvPr/>
            </p:nvSpPr>
            <p:spPr>
              <a:xfrm>
                <a:off x="0" y="2805035"/>
                <a:ext cx="6478921" cy="3450949"/>
              </a:xfrm>
              <a:custGeom>
                <a:avLst/>
                <a:gdLst/>
                <a:ahLst/>
                <a:cxnLst>
                  <a:cxn ang="0">
                    <a:pos x="wd2" y="hd2"/>
                  </a:cxn>
                  <a:cxn ang="5400000">
                    <a:pos x="wd2" y="hd2"/>
                  </a:cxn>
                  <a:cxn ang="10800000">
                    <a:pos x="wd2" y="hd2"/>
                  </a:cxn>
                  <a:cxn ang="16200000">
                    <a:pos x="wd2" y="hd2"/>
                  </a:cxn>
                </a:cxnLst>
                <a:rect l="0" t="0" r="r" b="b"/>
                <a:pathLst>
                  <a:path w="21600" h="21600" extrusionOk="0">
                    <a:moveTo>
                      <a:pt x="21600" y="21387"/>
                    </a:moveTo>
                    <a:lnTo>
                      <a:pt x="60" y="21600"/>
                    </a:lnTo>
                    <a:lnTo>
                      <a:pt x="0" y="213"/>
                    </a:lnTo>
                    <a:lnTo>
                      <a:pt x="21540" y="0"/>
                    </a:lnTo>
                    <a:cubicBezTo>
                      <a:pt x="21540" y="0"/>
                      <a:pt x="21600" y="21387"/>
                      <a:pt x="21600" y="21387"/>
                    </a:cubicBezTo>
                    <a:close/>
                  </a:path>
                </a:pathLst>
              </a:custGeom>
              <a:solidFill>
                <a:schemeClr val="bg1">
                  <a:lumMod val="85000"/>
                </a:schemeClr>
              </a:solidFill>
              <a:ln>
                <a:noFill/>
              </a:ln>
            </p:spPr>
            <p:txBody>
              <a:bodyPr vert="horz" wrap="square" lIns="45720" tIns="22860" rIns="45720" bIns="22860" numCol="1" anchor="t" anchorCtr="0" compatLnSpc="1"/>
              <a:lstStyle/>
              <a:p>
                <a:endParaRPr sz="900" dirty="0">
                  <a:sym typeface="+mn-lt"/>
                </a:endParaRPr>
              </a:p>
            </p:txBody>
          </p:sp>
          <p:sp>
            <p:nvSpPr>
              <p:cNvPr id="34" name="Freeform: Shape 9"/>
              <p:cNvSpPr/>
              <p:nvPr/>
            </p:nvSpPr>
            <p:spPr>
              <a:xfrm>
                <a:off x="0" y="673208"/>
                <a:ext cx="6460923" cy="21700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762" y="0"/>
                    </a:lnTo>
                    <a:lnTo>
                      <a:pt x="21600" y="21261"/>
                    </a:lnTo>
                    <a:cubicBezTo>
                      <a:pt x="21600" y="21261"/>
                      <a:pt x="0" y="21600"/>
                      <a:pt x="0" y="21600"/>
                    </a:cubicBezTo>
                    <a:close/>
                  </a:path>
                </a:pathLst>
              </a:custGeom>
              <a:solidFill>
                <a:schemeClr val="bg1"/>
              </a:solidFill>
              <a:ln>
                <a:noFill/>
              </a:ln>
            </p:spPr>
            <p:txBody>
              <a:bodyPr vert="horz" wrap="square" lIns="45720" tIns="22860" rIns="45720" bIns="22860" numCol="1" anchor="t" anchorCtr="0" compatLnSpc="1"/>
              <a:lstStyle/>
              <a:p>
                <a:endParaRPr sz="900" dirty="0">
                  <a:sym typeface="+mn-lt"/>
                </a:endParaRPr>
              </a:p>
            </p:txBody>
          </p:sp>
          <p:sp>
            <p:nvSpPr>
              <p:cNvPr id="35" name="Freeform: Shape 10"/>
              <p:cNvSpPr/>
              <p:nvPr/>
            </p:nvSpPr>
            <p:spPr>
              <a:xfrm>
                <a:off x="575033" y="0"/>
                <a:ext cx="5175873" cy="4522615"/>
              </a:xfrm>
              <a:custGeom>
                <a:avLst/>
                <a:gdLst/>
                <a:ahLst/>
                <a:cxnLst>
                  <a:cxn ang="0">
                    <a:pos x="wd2" y="hd2"/>
                  </a:cxn>
                  <a:cxn ang="5400000">
                    <a:pos x="wd2" y="hd2"/>
                  </a:cxn>
                  <a:cxn ang="10800000">
                    <a:pos x="wd2" y="hd2"/>
                  </a:cxn>
                  <a:cxn ang="16200000">
                    <a:pos x="wd2" y="hd2"/>
                  </a:cxn>
                </a:cxnLst>
                <a:rect l="0" t="0" r="r" b="b"/>
                <a:pathLst>
                  <a:path w="21600" h="21600" extrusionOk="0">
                    <a:moveTo>
                      <a:pt x="11107" y="21600"/>
                    </a:moveTo>
                    <a:lnTo>
                      <a:pt x="21600" y="15163"/>
                    </a:lnTo>
                    <a:lnTo>
                      <a:pt x="21581" y="0"/>
                    </a:lnTo>
                    <a:lnTo>
                      <a:pt x="0" y="0"/>
                    </a:lnTo>
                    <a:lnTo>
                      <a:pt x="31" y="14971"/>
                    </a:lnTo>
                    <a:cubicBezTo>
                      <a:pt x="31" y="14971"/>
                      <a:pt x="11107" y="21600"/>
                      <a:pt x="11107" y="21600"/>
                    </a:cubicBezTo>
                    <a:close/>
                  </a:path>
                </a:pathLst>
              </a:custGeom>
              <a:gradFill flip="none" rotWithShape="1">
                <a:gsLst>
                  <a:gs pos="0">
                    <a:schemeClr val="bg1"/>
                  </a:gs>
                  <a:gs pos="100000">
                    <a:srgbClr val="FFFFFF"/>
                  </a:gs>
                </a:gsLst>
                <a:lin ang="16200000" scaled="0"/>
              </a:gradFill>
              <a:ln w="12700" cap="flat">
                <a:noFill/>
                <a:miter lim="400000"/>
              </a:ln>
              <a:effectLst>
                <a:outerShdw blurRad="203200" dist="48429" dir="5400000" rotWithShape="0">
                  <a:srgbClr val="000000">
                    <a:alpha val="10000"/>
                  </a:srgbClr>
                </a:outerShdw>
              </a:effectLst>
            </p:spPr>
            <p:txBody>
              <a:bodyPr anchor="ctr"/>
              <a:lstStyle/>
              <a:p>
                <a:pPr algn="ctr"/>
                <a:endParaRPr dirty="0">
                  <a:latin typeface="字魂59号-创粗黑" panose="00000500000000000000" pitchFamily="2" charset="-122"/>
                  <a:cs typeface="+mn-ea"/>
                  <a:sym typeface="+mn-lt"/>
                </a:endParaRPr>
              </a:p>
            </p:txBody>
          </p:sp>
          <p:sp>
            <p:nvSpPr>
              <p:cNvPr id="36" name="Freeform: Shape 11"/>
              <p:cNvSpPr/>
              <p:nvPr/>
            </p:nvSpPr>
            <p:spPr>
              <a:xfrm>
                <a:off x="14025" y="2833086"/>
                <a:ext cx="3239468" cy="34169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0692"/>
                    </a:lnTo>
                    <a:lnTo>
                      <a:pt x="120" y="21600"/>
                    </a:lnTo>
                    <a:cubicBezTo>
                      <a:pt x="120" y="21600"/>
                      <a:pt x="0" y="0"/>
                      <a:pt x="0" y="0"/>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solidFill>
                    <a:schemeClr val="lt1"/>
                  </a:solidFill>
                  <a:sym typeface="+mn-lt"/>
                </a:endParaRPr>
              </a:p>
            </p:txBody>
          </p:sp>
          <p:sp>
            <p:nvSpPr>
              <p:cNvPr id="37" name="Freeform: Shape 12"/>
              <p:cNvSpPr/>
              <p:nvPr/>
            </p:nvSpPr>
            <p:spPr>
              <a:xfrm>
                <a:off x="3225442" y="2805035"/>
                <a:ext cx="3239454" cy="3416886"/>
              </a:xfrm>
              <a:custGeom>
                <a:avLst/>
                <a:gdLst/>
                <a:ahLst/>
                <a:cxnLst>
                  <a:cxn ang="0">
                    <a:pos x="wd2" y="hd2"/>
                  </a:cxn>
                  <a:cxn ang="5400000">
                    <a:pos x="wd2" y="hd2"/>
                  </a:cxn>
                  <a:cxn ang="10800000">
                    <a:pos x="wd2" y="hd2"/>
                  </a:cxn>
                  <a:cxn ang="16200000">
                    <a:pos x="wd2" y="hd2"/>
                  </a:cxn>
                </a:cxnLst>
                <a:rect l="0" t="0" r="r" b="b"/>
                <a:pathLst>
                  <a:path w="21600" h="21600" extrusionOk="0">
                    <a:moveTo>
                      <a:pt x="21480" y="0"/>
                    </a:moveTo>
                    <a:lnTo>
                      <a:pt x="0" y="10908"/>
                    </a:lnTo>
                    <a:lnTo>
                      <a:pt x="21600" y="21600"/>
                    </a:lnTo>
                    <a:cubicBezTo>
                      <a:pt x="21600" y="21600"/>
                      <a:pt x="21480" y="0"/>
                      <a:pt x="21480" y="0"/>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solidFill>
                    <a:schemeClr val="lt1"/>
                  </a:solidFill>
                  <a:sym typeface="+mn-lt"/>
                </a:endParaRPr>
              </a:p>
            </p:txBody>
          </p:sp>
          <p:sp>
            <p:nvSpPr>
              <p:cNvPr id="38" name="Freeform: Shape 13"/>
              <p:cNvSpPr/>
              <p:nvPr/>
            </p:nvSpPr>
            <p:spPr>
              <a:xfrm>
                <a:off x="18004" y="4530489"/>
                <a:ext cx="6460917" cy="1725495"/>
              </a:xfrm>
              <a:custGeom>
                <a:avLst/>
                <a:gdLst/>
                <a:ahLst/>
                <a:cxnLst>
                  <a:cxn ang="0">
                    <a:pos x="wd2" y="hd2"/>
                  </a:cxn>
                  <a:cxn ang="5400000">
                    <a:pos x="wd2" y="hd2"/>
                  </a:cxn>
                  <a:cxn ang="10800000">
                    <a:pos x="wd2" y="hd2"/>
                  </a:cxn>
                  <a:cxn ang="16200000">
                    <a:pos x="wd2" y="hd2"/>
                  </a:cxn>
                </a:cxnLst>
                <a:rect l="0" t="0" r="r" b="b"/>
                <a:pathLst>
                  <a:path w="21600" h="21600" extrusionOk="0">
                    <a:moveTo>
                      <a:pt x="10770" y="0"/>
                    </a:moveTo>
                    <a:lnTo>
                      <a:pt x="0" y="21600"/>
                    </a:lnTo>
                    <a:lnTo>
                      <a:pt x="21600" y="21174"/>
                    </a:lnTo>
                    <a:cubicBezTo>
                      <a:pt x="21600" y="21174"/>
                      <a:pt x="10770" y="0"/>
                      <a:pt x="10770" y="0"/>
                    </a:cubicBezTo>
                    <a:close/>
                  </a:path>
                </a:pathLst>
              </a:custGeom>
              <a:solidFill>
                <a:schemeClr val="bg1"/>
              </a:solidFill>
              <a:ln>
                <a:noFill/>
              </a:ln>
            </p:spPr>
            <p:txBody>
              <a:bodyPr vert="horz" wrap="square" lIns="45720" tIns="22860" rIns="45720" bIns="22860" numCol="1" anchor="t" anchorCtr="0" compatLnSpc="1"/>
              <a:lstStyle/>
              <a:p>
                <a:endParaRPr sz="900" dirty="0">
                  <a:sym typeface="+mn-lt"/>
                </a:endParaRPr>
              </a:p>
            </p:txBody>
          </p:sp>
        </p:grpSp>
      </p:grpSp>
      <p:sp>
        <p:nvSpPr>
          <p:cNvPr id="69" name="矩形 68"/>
          <p:cNvSpPr/>
          <p:nvPr/>
        </p:nvSpPr>
        <p:spPr>
          <a:xfrm>
            <a:off x="2486000" y="2706794"/>
            <a:ext cx="1107996" cy="369332"/>
          </a:xfrm>
          <a:prstGeom prst="rect">
            <a:avLst/>
          </a:prstGeom>
        </p:spPr>
        <p:txBody>
          <a:bodyPr wrap="none">
            <a:spAutoFit/>
          </a:bodyPr>
          <a:lstStyle/>
          <a:p>
            <a:r>
              <a:rPr lang="zh-CN" altLang="en-US" dirty="0">
                <a:solidFill>
                  <a:schemeClr val="tx1">
                    <a:lumMod val="65000"/>
                    <a:lumOff val="3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tx1">
                  <a:lumMod val="65000"/>
                  <a:lumOff val="35000"/>
                </a:schemeClr>
              </a:solidFill>
            </a:endParaRPr>
          </a:p>
        </p:txBody>
      </p:sp>
      <p:sp>
        <p:nvSpPr>
          <p:cNvPr id="70" name="矩形 69"/>
          <p:cNvSpPr/>
          <p:nvPr/>
        </p:nvSpPr>
        <p:spPr>
          <a:xfrm>
            <a:off x="2486000" y="3304109"/>
            <a:ext cx="1107996" cy="369332"/>
          </a:xfrm>
          <a:prstGeom prst="rect">
            <a:avLst/>
          </a:prstGeom>
        </p:spPr>
        <p:txBody>
          <a:bodyPr wrap="none">
            <a:spAutoFit/>
          </a:bodyPr>
          <a:lstStyle/>
          <a:p>
            <a:r>
              <a:rPr lang="zh-CN" altLang="en-US" dirty="0">
                <a:solidFill>
                  <a:schemeClr val="tx1">
                    <a:lumMod val="65000"/>
                    <a:lumOff val="3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dirty="0">
              <a:solidFill>
                <a:schemeClr val="tx1">
                  <a:lumMod val="65000"/>
                  <a:lumOff val="35000"/>
                </a:schemeClr>
              </a:solidFill>
            </a:endParaRPr>
          </a:p>
        </p:txBody>
      </p:sp>
      <p:cxnSp>
        <p:nvCxnSpPr>
          <p:cNvPr id="7" name="直接连接符 6"/>
          <p:cNvCxnSpPr/>
          <p:nvPr/>
        </p:nvCxnSpPr>
        <p:spPr>
          <a:xfrm>
            <a:off x="2231477" y="3156311"/>
            <a:ext cx="1586468" cy="0"/>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50" advClick="0" advTm="0">
        <p14:flip dir="r"/>
      </p:transition>
    </mc:Choice>
    <mc:Fallback>
      <p:transition spd="slow" advClick="0" advTm="0">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372747" y="-2638961"/>
            <a:ext cx="15136630" cy="11715086"/>
            <a:chOff x="-1372747" y="-2638961"/>
            <a:chExt cx="15136630" cy="11715086"/>
          </a:xfrm>
        </p:grpSpPr>
        <p:pic>
          <p:nvPicPr>
            <p:cNvPr id="32" name="图片 31"/>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39" name="矩形 38"/>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1" name="矩形 40"/>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2" name="文本框 41"/>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6" name="组合 5"/>
          <p:cNvGrpSpPr/>
          <p:nvPr/>
        </p:nvGrpSpPr>
        <p:grpSpPr>
          <a:xfrm>
            <a:off x="1277502" y="2183131"/>
            <a:ext cx="9636996" cy="3159396"/>
            <a:chOff x="1383983" y="2054947"/>
            <a:chExt cx="9636996" cy="3159396"/>
          </a:xfrm>
        </p:grpSpPr>
        <p:cxnSp>
          <p:nvCxnSpPr>
            <p:cNvPr id="25" name="直接连接符 24"/>
            <p:cNvCxnSpPr>
              <a:stCxn id="13" idx="1"/>
            </p:cNvCxnSpPr>
            <p:nvPr/>
          </p:nvCxnSpPr>
          <p:spPr>
            <a:xfrm flipV="1">
              <a:off x="1383983" y="208946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a:stCxn id="15" idx="1"/>
            </p:cNvCxnSpPr>
            <p:nvPr/>
          </p:nvCxnSpPr>
          <p:spPr>
            <a:xfrm flipV="1">
              <a:off x="3847174" y="208946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16" idx="1"/>
            </p:cNvCxnSpPr>
            <p:nvPr/>
          </p:nvCxnSpPr>
          <p:spPr>
            <a:xfrm flipV="1">
              <a:off x="6310367" y="208946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cxnSp>
          <p:nvCxnSpPr>
            <p:cNvPr id="30" name="直接连接符 29"/>
            <p:cNvCxnSpPr>
              <a:stCxn id="17" idx="1"/>
            </p:cNvCxnSpPr>
            <p:nvPr/>
          </p:nvCxnSpPr>
          <p:spPr>
            <a:xfrm flipV="1">
              <a:off x="8773562" y="2089469"/>
              <a:ext cx="0" cy="2919363"/>
            </a:xfrm>
            <a:prstGeom prst="line">
              <a:avLst/>
            </a:prstGeom>
            <a:ln>
              <a:solidFill>
                <a:srgbClr val="A4BCD3"/>
              </a:solidFill>
              <a:prstDash val="dash"/>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1603091" y="2054947"/>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16" name="圆角矩形 15"/>
            <p:cNvSpPr/>
            <p:nvPr/>
          </p:nvSpPr>
          <p:spPr>
            <a:xfrm>
              <a:off x="6310369" y="480331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0" name="Freeform 7"/>
            <p:cNvSpPr>
              <a:spLocks noEditPoints="1"/>
            </p:cNvSpPr>
            <p:nvPr/>
          </p:nvSpPr>
          <p:spPr bwMode="auto">
            <a:xfrm>
              <a:off x="6422444" y="4885824"/>
              <a:ext cx="264412" cy="271413"/>
            </a:xfrm>
            <a:custGeom>
              <a:avLst/>
              <a:gdLst>
                <a:gd name="T0" fmla="*/ 161 w 195"/>
                <a:gd name="T1" fmla="*/ 101 h 200"/>
                <a:gd name="T2" fmla="*/ 152 w 195"/>
                <a:gd name="T3" fmla="*/ 99 h 200"/>
                <a:gd name="T4" fmla="*/ 159 w 195"/>
                <a:gd name="T5" fmla="*/ 87 h 200"/>
                <a:gd name="T6" fmla="*/ 161 w 195"/>
                <a:gd name="T7" fmla="*/ 87 h 200"/>
                <a:gd name="T8" fmla="*/ 184 w 195"/>
                <a:gd name="T9" fmla="*/ 46 h 200"/>
                <a:gd name="T10" fmla="*/ 164 w 195"/>
                <a:gd name="T11" fmla="*/ 23 h 200"/>
                <a:gd name="T12" fmla="*/ 164 w 195"/>
                <a:gd name="T13" fmla="*/ 9 h 200"/>
                <a:gd name="T14" fmla="*/ 195 w 195"/>
                <a:gd name="T15" fmla="*/ 46 h 200"/>
                <a:gd name="T16" fmla="*/ 161 w 195"/>
                <a:gd name="T17" fmla="*/ 101 h 200"/>
                <a:gd name="T18" fmla="*/ 98 w 195"/>
                <a:gd name="T19" fmla="*/ 130 h 200"/>
                <a:gd name="T20" fmla="*/ 36 w 195"/>
                <a:gd name="T21" fmla="*/ 40 h 200"/>
                <a:gd name="T22" fmla="*/ 36 w 195"/>
                <a:gd name="T23" fmla="*/ 0 h 200"/>
                <a:gd name="T24" fmla="*/ 160 w 195"/>
                <a:gd name="T25" fmla="*/ 0 h 200"/>
                <a:gd name="T26" fmla="*/ 160 w 195"/>
                <a:gd name="T27" fmla="*/ 40 h 200"/>
                <a:gd name="T28" fmla="*/ 98 w 195"/>
                <a:gd name="T29" fmla="*/ 130 h 200"/>
                <a:gd name="T30" fmla="*/ 67 w 195"/>
                <a:gd name="T31" fmla="*/ 12 h 200"/>
                <a:gd name="T32" fmla="*/ 52 w 195"/>
                <a:gd name="T33" fmla="*/ 12 h 200"/>
                <a:gd name="T34" fmla="*/ 99 w 195"/>
                <a:gd name="T35" fmla="*/ 119 h 200"/>
                <a:gd name="T36" fmla="*/ 67 w 195"/>
                <a:gd name="T37" fmla="*/ 12 h 200"/>
                <a:gd name="T38" fmla="*/ 34 w 195"/>
                <a:gd name="T39" fmla="*/ 87 h 200"/>
                <a:gd name="T40" fmla="*/ 36 w 195"/>
                <a:gd name="T41" fmla="*/ 87 h 200"/>
                <a:gd name="T42" fmla="*/ 43 w 195"/>
                <a:gd name="T43" fmla="*/ 99 h 200"/>
                <a:gd name="T44" fmla="*/ 34 w 195"/>
                <a:gd name="T45" fmla="*/ 101 h 200"/>
                <a:gd name="T46" fmla="*/ 0 w 195"/>
                <a:gd name="T47" fmla="*/ 46 h 200"/>
                <a:gd name="T48" fmla="*/ 31 w 195"/>
                <a:gd name="T49" fmla="*/ 9 h 200"/>
                <a:gd name="T50" fmla="*/ 31 w 195"/>
                <a:gd name="T51" fmla="*/ 23 h 200"/>
                <a:gd name="T52" fmla="*/ 11 w 195"/>
                <a:gd name="T53" fmla="*/ 46 h 200"/>
                <a:gd name="T54" fmla="*/ 34 w 195"/>
                <a:gd name="T55" fmla="*/ 87 h 200"/>
                <a:gd name="T56" fmla="*/ 87 w 195"/>
                <a:gd name="T57" fmla="*/ 147 h 200"/>
                <a:gd name="T58" fmla="*/ 97 w 195"/>
                <a:gd name="T59" fmla="*/ 136 h 200"/>
                <a:gd name="T60" fmla="*/ 108 w 195"/>
                <a:gd name="T61" fmla="*/ 147 h 200"/>
                <a:gd name="T62" fmla="*/ 97 w 195"/>
                <a:gd name="T63" fmla="*/ 157 h 200"/>
                <a:gd name="T64" fmla="*/ 87 w 195"/>
                <a:gd name="T65" fmla="*/ 147 h 200"/>
                <a:gd name="T66" fmla="*/ 128 w 195"/>
                <a:gd name="T67" fmla="*/ 170 h 200"/>
                <a:gd name="T68" fmla="*/ 118 w 195"/>
                <a:gd name="T69" fmla="*/ 180 h 200"/>
                <a:gd name="T70" fmla="*/ 78 w 195"/>
                <a:gd name="T71" fmla="*/ 180 h 200"/>
                <a:gd name="T72" fmla="*/ 68 w 195"/>
                <a:gd name="T73" fmla="*/ 170 h 200"/>
                <a:gd name="T74" fmla="*/ 78 w 195"/>
                <a:gd name="T75" fmla="*/ 160 h 200"/>
                <a:gd name="T76" fmla="*/ 118 w 195"/>
                <a:gd name="T77" fmla="*/ 160 h 200"/>
                <a:gd name="T78" fmla="*/ 128 w 195"/>
                <a:gd name="T79" fmla="*/ 170 h 200"/>
                <a:gd name="T80" fmla="*/ 58 w 195"/>
                <a:gd name="T81" fmla="*/ 184 h 200"/>
                <a:gd name="T82" fmla="*/ 134 w 195"/>
                <a:gd name="T83" fmla="*/ 184 h 200"/>
                <a:gd name="T84" fmla="*/ 144 w 195"/>
                <a:gd name="T85" fmla="*/ 200 h 200"/>
                <a:gd name="T86" fmla="*/ 48 w 195"/>
                <a:gd name="T87" fmla="*/ 200 h 200"/>
                <a:gd name="T88" fmla="*/ 58 w 195"/>
                <a:gd name="T89" fmla="*/ 18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5" h="200">
                  <a:moveTo>
                    <a:pt x="161" y="101"/>
                  </a:moveTo>
                  <a:cubicBezTo>
                    <a:pt x="158" y="101"/>
                    <a:pt x="155" y="100"/>
                    <a:pt x="152" y="99"/>
                  </a:cubicBezTo>
                  <a:cubicBezTo>
                    <a:pt x="155" y="96"/>
                    <a:pt x="157" y="92"/>
                    <a:pt x="159" y="87"/>
                  </a:cubicBezTo>
                  <a:cubicBezTo>
                    <a:pt x="159" y="87"/>
                    <a:pt x="160" y="87"/>
                    <a:pt x="161" y="87"/>
                  </a:cubicBezTo>
                  <a:cubicBezTo>
                    <a:pt x="176" y="87"/>
                    <a:pt x="184" y="64"/>
                    <a:pt x="184" y="46"/>
                  </a:cubicBezTo>
                  <a:cubicBezTo>
                    <a:pt x="184" y="31"/>
                    <a:pt x="175" y="23"/>
                    <a:pt x="164" y="23"/>
                  </a:cubicBezTo>
                  <a:cubicBezTo>
                    <a:pt x="164" y="18"/>
                    <a:pt x="164" y="13"/>
                    <a:pt x="164" y="9"/>
                  </a:cubicBezTo>
                  <a:cubicBezTo>
                    <a:pt x="181" y="9"/>
                    <a:pt x="195" y="23"/>
                    <a:pt x="195" y="46"/>
                  </a:cubicBezTo>
                  <a:cubicBezTo>
                    <a:pt x="195" y="71"/>
                    <a:pt x="182" y="101"/>
                    <a:pt x="161" y="101"/>
                  </a:cubicBezTo>
                  <a:close/>
                  <a:moveTo>
                    <a:pt x="98" y="130"/>
                  </a:moveTo>
                  <a:cubicBezTo>
                    <a:pt x="65" y="130"/>
                    <a:pt x="36" y="90"/>
                    <a:pt x="36" y="40"/>
                  </a:cubicBezTo>
                  <a:cubicBezTo>
                    <a:pt x="36" y="37"/>
                    <a:pt x="36" y="3"/>
                    <a:pt x="36" y="0"/>
                  </a:cubicBezTo>
                  <a:cubicBezTo>
                    <a:pt x="160" y="0"/>
                    <a:pt x="160" y="0"/>
                    <a:pt x="160" y="0"/>
                  </a:cubicBezTo>
                  <a:cubicBezTo>
                    <a:pt x="160" y="3"/>
                    <a:pt x="160" y="37"/>
                    <a:pt x="160" y="40"/>
                  </a:cubicBezTo>
                  <a:cubicBezTo>
                    <a:pt x="160" y="90"/>
                    <a:pt x="131" y="130"/>
                    <a:pt x="98" y="130"/>
                  </a:cubicBezTo>
                  <a:close/>
                  <a:moveTo>
                    <a:pt x="67" y="12"/>
                  </a:moveTo>
                  <a:cubicBezTo>
                    <a:pt x="52" y="12"/>
                    <a:pt x="52" y="12"/>
                    <a:pt x="52" y="12"/>
                  </a:cubicBezTo>
                  <a:cubicBezTo>
                    <a:pt x="52" y="12"/>
                    <a:pt x="50" y="116"/>
                    <a:pt x="99" y="119"/>
                  </a:cubicBezTo>
                  <a:cubicBezTo>
                    <a:pt x="62" y="92"/>
                    <a:pt x="67" y="12"/>
                    <a:pt x="67" y="12"/>
                  </a:cubicBezTo>
                  <a:close/>
                  <a:moveTo>
                    <a:pt x="34" y="87"/>
                  </a:moveTo>
                  <a:cubicBezTo>
                    <a:pt x="35" y="87"/>
                    <a:pt x="36" y="87"/>
                    <a:pt x="36" y="87"/>
                  </a:cubicBezTo>
                  <a:cubicBezTo>
                    <a:pt x="38" y="92"/>
                    <a:pt x="40" y="96"/>
                    <a:pt x="43" y="99"/>
                  </a:cubicBezTo>
                  <a:cubicBezTo>
                    <a:pt x="40" y="100"/>
                    <a:pt x="37" y="101"/>
                    <a:pt x="34" y="101"/>
                  </a:cubicBezTo>
                  <a:cubicBezTo>
                    <a:pt x="13" y="101"/>
                    <a:pt x="0" y="71"/>
                    <a:pt x="0" y="46"/>
                  </a:cubicBezTo>
                  <a:cubicBezTo>
                    <a:pt x="0" y="23"/>
                    <a:pt x="14" y="9"/>
                    <a:pt x="31" y="9"/>
                  </a:cubicBezTo>
                  <a:cubicBezTo>
                    <a:pt x="31" y="13"/>
                    <a:pt x="31" y="18"/>
                    <a:pt x="31" y="23"/>
                  </a:cubicBezTo>
                  <a:cubicBezTo>
                    <a:pt x="20" y="23"/>
                    <a:pt x="11" y="31"/>
                    <a:pt x="11" y="46"/>
                  </a:cubicBezTo>
                  <a:cubicBezTo>
                    <a:pt x="11" y="64"/>
                    <a:pt x="19" y="87"/>
                    <a:pt x="34" y="87"/>
                  </a:cubicBezTo>
                  <a:close/>
                  <a:moveTo>
                    <a:pt x="87" y="147"/>
                  </a:moveTo>
                  <a:cubicBezTo>
                    <a:pt x="87" y="141"/>
                    <a:pt x="91" y="136"/>
                    <a:pt x="97" y="136"/>
                  </a:cubicBezTo>
                  <a:cubicBezTo>
                    <a:pt x="103" y="136"/>
                    <a:pt x="108" y="141"/>
                    <a:pt x="108" y="147"/>
                  </a:cubicBezTo>
                  <a:cubicBezTo>
                    <a:pt x="108" y="153"/>
                    <a:pt x="103" y="157"/>
                    <a:pt x="97" y="157"/>
                  </a:cubicBezTo>
                  <a:cubicBezTo>
                    <a:pt x="91" y="157"/>
                    <a:pt x="87" y="153"/>
                    <a:pt x="87" y="147"/>
                  </a:cubicBezTo>
                  <a:close/>
                  <a:moveTo>
                    <a:pt x="128" y="170"/>
                  </a:moveTo>
                  <a:cubicBezTo>
                    <a:pt x="128" y="176"/>
                    <a:pt x="123" y="180"/>
                    <a:pt x="118" y="180"/>
                  </a:cubicBezTo>
                  <a:cubicBezTo>
                    <a:pt x="78" y="180"/>
                    <a:pt x="78" y="180"/>
                    <a:pt x="78" y="180"/>
                  </a:cubicBezTo>
                  <a:cubicBezTo>
                    <a:pt x="72" y="180"/>
                    <a:pt x="68" y="176"/>
                    <a:pt x="68" y="170"/>
                  </a:cubicBezTo>
                  <a:cubicBezTo>
                    <a:pt x="68" y="165"/>
                    <a:pt x="72" y="160"/>
                    <a:pt x="78" y="160"/>
                  </a:cubicBezTo>
                  <a:cubicBezTo>
                    <a:pt x="118" y="160"/>
                    <a:pt x="118" y="160"/>
                    <a:pt x="118" y="160"/>
                  </a:cubicBezTo>
                  <a:cubicBezTo>
                    <a:pt x="123" y="160"/>
                    <a:pt x="128" y="165"/>
                    <a:pt x="128" y="170"/>
                  </a:cubicBezTo>
                  <a:close/>
                  <a:moveTo>
                    <a:pt x="58" y="184"/>
                  </a:moveTo>
                  <a:cubicBezTo>
                    <a:pt x="134" y="184"/>
                    <a:pt x="134" y="184"/>
                    <a:pt x="134" y="184"/>
                  </a:cubicBezTo>
                  <a:cubicBezTo>
                    <a:pt x="143" y="184"/>
                    <a:pt x="144" y="195"/>
                    <a:pt x="144" y="200"/>
                  </a:cubicBezTo>
                  <a:cubicBezTo>
                    <a:pt x="102" y="200"/>
                    <a:pt x="88" y="200"/>
                    <a:pt x="48" y="200"/>
                  </a:cubicBezTo>
                  <a:cubicBezTo>
                    <a:pt x="48" y="195"/>
                    <a:pt x="48" y="184"/>
                    <a:pt x="58" y="184"/>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5" name="圆角矩形 14"/>
            <p:cNvSpPr/>
            <p:nvPr/>
          </p:nvSpPr>
          <p:spPr>
            <a:xfrm>
              <a:off x="3847177" y="480331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3" name="Freeform 13"/>
            <p:cNvSpPr>
              <a:spLocks noEditPoints="1"/>
            </p:cNvSpPr>
            <p:nvPr/>
          </p:nvSpPr>
          <p:spPr bwMode="auto">
            <a:xfrm>
              <a:off x="3948279" y="4900918"/>
              <a:ext cx="280384" cy="227389"/>
            </a:xfrm>
            <a:custGeom>
              <a:avLst/>
              <a:gdLst>
                <a:gd name="T0" fmla="*/ 234 w 470"/>
                <a:gd name="T1" fmla="*/ 381 h 381"/>
                <a:gd name="T2" fmla="*/ 0 w 470"/>
                <a:gd name="T3" fmla="*/ 119 h 381"/>
                <a:gd name="T4" fmla="*/ 87 w 470"/>
                <a:gd name="T5" fmla="*/ 0 h 381"/>
                <a:gd name="T6" fmla="*/ 380 w 470"/>
                <a:gd name="T7" fmla="*/ 0 h 381"/>
                <a:gd name="T8" fmla="*/ 470 w 470"/>
                <a:gd name="T9" fmla="*/ 119 h 381"/>
                <a:gd name="T10" fmla="*/ 234 w 470"/>
                <a:gd name="T11" fmla="*/ 381 h 381"/>
                <a:gd name="T12" fmla="*/ 300 w 470"/>
                <a:gd name="T13" fmla="*/ 152 h 381"/>
                <a:gd name="T14" fmla="*/ 234 w 470"/>
                <a:gd name="T15" fmla="*/ 161 h 381"/>
                <a:gd name="T16" fmla="*/ 170 w 470"/>
                <a:gd name="T17" fmla="*/ 152 h 381"/>
                <a:gd name="T18" fmla="*/ 234 w 470"/>
                <a:gd name="T19" fmla="*/ 291 h 381"/>
                <a:gd name="T20" fmla="*/ 300 w 470"/>
                <a:gd name="T21" fmla="*/ 152 h 381"/>
                <a:gd name="T22" fmla="*/ 331 w 470"/>
                <a:gd name="T23" fmla="*/ 145 h 381"/>
                <a:gd name="T24" fmla="*/ 267 w 470"/>
                <a:gd name="T25" fmla="*/ 286 h 381"/>
                <a:gd name="T26" fmla="*/ 395 w 470"/>
                <a:gd name="T27" fmla="*/ 135 h 381"/>
                <a:gd name="T28" fmla="*/ 331 w 470"/>
                <a:gd name="T29" fmla="*/ 145 h 381"/>
                <a:gd name="T30" fmla="*/ 203 w 470"/>
                <a:gd name="T31" fmla="*/ 286 h 381"/>
                <a:gd name="T32" fmla="*/ 137 w 470"/>
                <a:gd name="T33" fmla="*/ 145 h 381"/>
                <a:gd name="T34" fmla="*/ 73 w 470"/>
                <a:gd name="T35" fmla="*/ 135 h 381"/>
                <a:gd name="T36" fmla="*/ 203 w 470"/>
                <a:gd name="T37" fmla="*/ 286 h 381"/>
                <a:gd name="T38" fmla="*/ 69 w 470"/>
                <a:gd name="T39" fmla="*/ 104 h 381"/>
                <a:gd name="T40" fmla="*/ 168 w 470"/>
                <a:gd name="T41" fmla="*/ 121 h 381"/>
                <a:gd name="T42" fmla="*/ 170 w 470"/>
                <a:gd name="T43" fmla="*/ 119 h 381"/>
                <a:gd name="T44" fmla="*/ 147 w 470"/>
                <a:gd name="T45" fmla="*/ 119 h 381"/>
                <a:gd name="T46" fmla="*/ 109 w 470"/>
                <a:gd name="T47" fmla="*/ 55 h 381"/>
                <a:gd name="T48" fmla="*/ 69 w 470"/>
                <a:gd name="T49" fmla="*/ 104 h 381"/>
                <a:gd name="T50" fmla="*/ 132 w 470"/>
                <a:gd name="T51" fmla="*/ 45 h 381"/>
                <a:gd name="T52" fmla="*/ 173 w 470"/>
                <a:gd name="T53" fmla="*/ 114 h 381"/>
                <a:gd name="T54" fmla="*/ 220 w 470"/>
                <a:gd name="T55" fmla="*/ 45 h 381"/>
                <a:gd name="T56" fmla="*/ 132 w 470"/>
                <a:gd name="T57" fmla="*/ 45 h 381"/>
                <a:gd name="T58" fmla="*/ 194 w 470"/>
                <a:gd name="T59" fmla="*/ 126 h 381"/>
                <a:gd name="T60" fmla="*/ 234 w 470"/>
                <a:gd name="T61" fmla="*/ 133 h 381"/>
                <a:gd name="T62" fmla="*/ 274 w 470"/>
                <a:gd name="T63" fmla="*/ 126 h 381"/>
                <a:gd name="T64" fmla="*/ 234 w 470"/>
                <a:gd name="T65" fmla="*/ 67 h 381"/>
                <a:gd name="T66" fmla="*/ 194 w 470"/>
                <a:gd name="T67" fmla="*/ 126 h 381"/>
                <a:gd name="T68" fmla="*/ 248 w 470"/>
                <a:gd name="T69" fmla="*/ 45 h 381"/>
                <a:gd name="T70" fmla="*/ 295 w 470"/>
                <a:gd name="T71" fmla="*/ 114 h 381"/>
                <a:gd name="T72" fmla="*/ 338 w 470"/>
                <a:gd name="T73" fmla="*/ 45 h 381"/>
                <a:gd name="T74" fmla="*/ 248 w 470"/>
                <a:gd name="T75" fmla="*/ 45 h 381"/>
                <a:gd name="T76" fmla="*/ 359 w 470"/>
                <a:gd name="T77" fmla="*/ 55 h 381"/>
                <a:gd name="T78" fmla="*/ 321 w 470"/>
                <a:gd name="T79" fmla="*/ 119 h 381"/>
                <a:gd name="T80" fmla="*/ 298 w 470"/>
                <a:gd name="T81" fmla="*/ 119 h 381"/>
                <a:gd name="T82" fmla="*/ 300 w 470"/>
                <a:gd name="T83" fmla="*/ 121 h 381"/>
                <a:gd name="T84" fmla="*/ 399 w 470"/>
                <a:gd name="T85" fmla="*/ 104 h 381"/>
                <a:gd name="T86" fmla="*/ 359 w 470"/>
                <a:gd name="T87" fmla="*/ 55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0" h="381">
                  <a:moveTo>
                    <a:pt x="234" y="381"/>
                  </a:moveTo>
                  <a:lnTo>
                    <a:pt x="0" y="119"/>
                  </a:lnTo>
                  <a:lnTo>
                    <a:pt x="87" y="0"/>
                  </a:lnTo>
                  <a:lnTo>
                    <a:pt x="380" y="0"/>
                  </a:lnTo>
                  <a:lnTo>
                    <a:pt x="470" y="119"/>
                  </a:lnTo>
                  <a:lnTo>
                    <a:pt x="234" y="381"/>
                  </a:lnTo>
                  <a:close/>
                  <a:moveTo>
                    <a:pt x="300" y="152"/>
                  </a:moveTo>
                  <a:lnTo>
                    <a:pt x="234" y="161"/>
                  </a:lnTo>
                  <a:lnTo>
                    <a:pt x="170" y="152"/>
                  </a:lnTo>
                  <a:lnTo>
                    <a:pt x="234" y="291"/>
                  </a:lnTo>
                  <a:lnTo>
                    <a:pt x="300" y="152"/>
                  </a:lnTo>
                  <a:close/>
                  <a:moveTo>
                    <a:pt x="331" y="145"/>
                  </a:moveTo>
                  <a:lnTo>
                    <a:pt x="267" y="286"/>
                  </a:lnTo>
                  <a:lnTo>
                    <a:pt x="395" y="135"/>
                  </a:lnTo>
                  <a:lnTo>
                    <a:pt x="331" y="145"/>
                  </a:lnTo>
                  <a:close/>
                  <a:moveTo>
                    <a:pt x="203" y="286"/>
                  </a:moveTo>
                  <a:lnTo>
                    <a:pt x="137" y="145"/>
                  </a:lnTo>
                  <a:lnTo>
                    <a:pt x="73" y="135"/>
                  </a:lnTo>
                  <a:lnTo>
                    <a:pt x="203" y="286"/>
                  </a:lnTo>
                  <a:close/>
                  <a:moveTo>
                    <a:pt x="69" y="104"/>
                  </a:moveTo>
                  <a:lnTo>
                    <a:pt x="168" y="121"/>
                  </a:lnTo>
                  <a:lnTo>
                    <a:pt x="170" y="119"/>
                  </a:lnTo>
                  <a:lnTo>
                    <a:pt x="147" y="119"/>
                  </a:lnTo>
                  <a:lnTo>
                    <a:pt x="109" y="55"/>
                  </a:lnTo>
                  <a:lnTo>
                    <a:pt x="69" y="104"/>
                  </a:lnTo>
                  <a:close/>
                  <a:moveTo>
                    <a:pt x="132" y="45"/>
                  </a:moveTo>
                  <a:lnTo>
                    <a:pt x="173" y="114"/>
                  </a:lnTo>
                  <a:lnTo>
                    <a:pt x="220" y="45"/>
                  </a:lnTo>
                  <a:lnTo>
                    <a:pt x="132" y="45"/>
                  </a:lnTo>
                  <a:close/>
                  <a:moveTo>
                    <a:pt x="194" y="126"/>
                  </a:moveTo>
                  <a:lnTo>
                    <a:pt x="234" y="133"/>
                  </a:lnTo>
                  <a:lnTo>
                    <a:pt x="274" y="126"/>
                  </a:lnTo>
                  <a:lnTo>
                    <a:pt x="234" y="67"/>
                  </a:lnTo>
                  <a:lnTo>
                    <a:pt x="194" y="126"/>
                  </a:lnTo>
                  <a:close/>
                  <a:moveTo>
                    <a:pt x="248" y="45"/>
                  </a:moveTo>
                  <a:lnTo>
                    <a:pt x="295" y="114"/>
                  </a:lnTo>
                  <a:lnTo>
                    <a:pt x="338" y="45"/>
                  </a:lnTo>
                  <a:lnTo>
                    <a:pt x="248" y="45"/>
                  </a:lnTo>
                  <a:close/>
                  <a:moveTo>
                    <a:pt x="359" y="55"/>
                  </a:moveTo>
                  <a:lnTo>
                    <a:pt x="321" y="119"/>
                  </a:lnTo>
                  <a:lnTo>
                    <a:pt x="298" y="119"/>
                  </a:lnTo>
                  <a:lnTo>
                    <a:pt x="300" y="121"/>
                  </a:lnTo>
                  <a:lnTo>
                    <a:pt x="399" y="104"/>
                  </a:lnTo>
                  <a:lnTo>
                    <a:pt x="359" y="55"/>
                  </a:ln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3" name="圆角矩形 12"/>
            <p:cNvSpPr/>
            <p:nvPr/>
          </p:nvSpPr>
          <p:spPr>
            <a:xfrm>
              <a:off x="1383984" y="480331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6" name="Freeform 18"/>
            <p:cNvSpPr>
              <a:spLocks noEditPoints="1"/>
            </p:cNvSpPr>
            <p:nvPr/>
          </p:nvSpPr>
          <p:spPr bwMode="auto">
            <a:xfrm>
              <a:off x="1494432" y="4858147"/>
              <a:ext cx="287675" cy="282860"/>
            </a:xfrm>
            <a:custGeom>
              <a:avLst/>
              <a:gdLst>
                <a:gd name="T0" fmla="*/ 197 w 197"/>
                <a:gd name="T1" fmla="*/ 95 h 194"/>
                <a:gd name="T2" fmla="*/ 138 w 197"/>
                <a:gd name="T3" fmla="*/ 89 h 194"/>
                <a:gd name="T4" fmla="*/ 100 w 197"/>
                <a:gd name="T5" fmla="*/ 76 h 194"/>
                <a:gd name="T6" fmla="*/ 100 w 197"/>
                <a:gd name="T7" fmla="*/ 172 h 194"/>
                <a:gd name="T8" fmla="*/ 84 w 197"/>
                <a:gd name="T9" fmla="*/ 172 h 194"/>
                <a:gd name="T10" fmla="*/ 84 w 197"/>
                <a:gd name="T11" fmla="*/ 0 h 194"/>
                <a:gd name="T12" fmla="*/ 100 w 197"/>
                <a:gd name="T13" fmla="*/ 0 h 194"/>
                <a:gd name="T14" fmla="*/ 100 w 197"/>
                <a:gd name="T15" fmla="*/ 10 h 194"/>
                <a:gd name="T16" fmla="*/ 138 w 197"/>
                <a:gd name="T17" fmla="*/ 23 h 194"/>
                <a:gd name="T18" fmla="*/ 197 w 197"/>
                <a:gd name="T19" fmla="*/ 30 h 194"/>
                <a:gd name="T20" fmla="*/ 178 w 197"/>
                <a:gd name="T21" fmla="*/ 63 h 194"/>
                <a:gd name="T22" fmla="*/ 197 w 197"/>
                <a:gd name="T23" fmla="*/ 95 h 194"/>
                <a:gd name="T24" fmla="*/ 25 w 197"/>
                <a:gd name="T25" fmla="*/ 164 h 194"/>
                <a:gd name="T26" fmla="*/ 92 w 197"/>
                <a:gd name="T27" fmla="*/ 184 h 194"/>
                <a:gd name="T28" fmla="*/ 160 w 197"/>
                <a:gd name="T29" fmla="*/ 164 h 194"/>
                <a:gd name="T30" fmla="*/ 120 w 197"/>
                <a:gd name="T31" fmla="*/ 147 h 194"/>
                <a:gd name="T32" fmla="*/ 121 w 197"/>
                <a:gd name="T33" fmla="*/ 136 h 194"/>
                <a:gd name="T34" fmla="*/ 185 w 197"/>
                <a:gd name="T35" fmla="*/ 164 h 194"/>
                <a:gd name="T36" fmla="*/ 92 w 197"/>
                <a:gd name="T37" fmla="*/ 194 h 194"/>
                <a:gd name="T38" fmla="*/ 0 w 197"/>
                <a:gd name="T39" fmla="*/ 164 h 194"/>
                <a:gd name="T40" fmla="*/ 63 w 197"/>
                <a:gd name="T41" fmla="*/ 136 h 194"/>
                <a:gd name="T42" fmla="*/ 64 w 197"/>
                <a:gd name="T43" fmla="*/ 147 h 194"/>
                <a:gd name="T44" fmla="*/ 25 w 197"/>
                <a:gd name="T45" fmla="*/ 16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7" h="194">
                  <a:moveTo>
                    <a:pt x="197" y="95"/>
                  </a:moveTo>
                  <a:cubicBezTo>
                    <a:pt x="197" y="95"/>
                    <a:pt x="164" y="89"/>
                    <a:pt x="138" y="89"/>
                  </a:cubicBezTo>
                  <a:cubicBezTo>
                    <a:pt x="112" y="89"/>
                    <a:pt x="100" y="76"/>
                    <a:pt x="100" y="76"/>
                  </a:cubicBezTo>
                  <a:cubicBezTo>
                    <a:pt x="100" y="172"/>
                    <a:pt x="100" y="172"/>
                    <a:pt x="100" y="172"/>
                  </a:cubicBezTo>
                  <a:cubicBezTo>
                    <a:pt x="84" y="172"/>
                    <a:pt x="84" y="172"/>
                    <a:pt x="84" y="172"/>
                  </a:cubicBezTo>
                  <a:cubicBezTo>
                    <a:pt x="84" y="0"/>
                    <a:pt x="84" y="0"/>
                    <a:pt x="84" y="0"/>
                  </a:cubicBezTo>
                  <a:cubicBezTo>
                    <a:pt x="100" y="0"/>
                    <a:pt x="100" y="0"/>
                    <a:pt x="100" y="0"/>
                  </a:cubicBezTo>
                  <a:cubicBezTo>
                    <a:pt x="100" y="10"/>
                    <a:pt x="100" y="10"/>
                    <a:pt x="100" y="10"/>
                  </a:cubicBezTo>
                  <a:cubicBezTo>
                    <a:pt x="100" y="10"/>
                    <a:pt x="112" y="23"/>
                    <a:pt x="138" y="23"/>
                  </a:cubicBezTo>
                  <a:cubicBezTo>
                    <a:pt x="164" y="23"/>
                    <a:pt x="197" y="30"/>
                    <a:pt x="197" y="30"/>
                  </a:cubicBezTo>
                  <a:cubicBezTo>
                    <a:pt x="178" y="63"/>
                    <a:pt x="178" y="63"/>
                    <a:pt x="178" y="63"/>
                  </a:cubicBezTo>
                  <a:lnTo>
                    <a:pt x="197" y="95"/>
                  </a:lnTo>
                  <a:close/>
                  <a:moveTo>
                    <a:pt x="25" y="164"/>
                  </a:moveTo>
                  <a:cubicBezTo>
                    <a:pt x="25" y="175"/>
                    <a:pt x="59" y="184"/>
                    <a:pt x="92" y="184"/>
                  </a:cubicBezTo>
                  <a:cubicBezTo>
                    <a:pt x="126" y="184"/>
                    <a:pt x="160" y="175"/>
                    <a:pt x="160" y="164"/>
                  </a:cubicBezTo>
                  <a:cubicBezTo>
                    <a:pt x="160" y="157"/>
                    <a:pt x="142" y="150"/>
                    <a:pt x="120" y="147"/>
                  </a:cubicBezTo>
                  <a:cubicBezTo>
                    <a:pt x="121" y="136"/>
                    <a:pt x="121" y="136"/>
                    <a:pt x="121" y="136"/>
                  </a:cubicBezTo>
                  <a:cubicBezTo>
                    <a:pt x="158" y="140"/>
                    <a:pt x="185" y="151"/>
                    <a:pt x="185" y="164"/>
                  </a:cubicBezTo>
                  <a:cubicBezTo>
                    <a:pt x="185" y="181"/>
                    <a:pt x="144" y="194"/>
                    <a:pt x="92" y="194"/>
                  </a:cubicBezTo>
                  <a:cubicBezTo>
                    <a:pt x="41" y="194"/>
                    <a:pt x="0" y="181"/>
                    <a:pt x="0" y="164"/>
                  </a:cubicBezTo>
                  <a:cubicBezTo>
                    <a:pt x="0" y="151"/>
                    <a:pt x="26" y="140"/>
                    <a:pt x="63" y="136"/>
                  </a:cubicBezTo>
                  <a:cubicBezTo>
                    <a:pt x="64" y="147"/>
                    <a:pt x="64" y="147"/>
                    <a:pt x="64" y="147"/>
                  </a:cubicBezTo>
                  <a:cubicBezTo>
                    <a:pt x="42" y="150"/>
                    <a:pt x="25" y="157"/>
                    <a:pt x="25" y="164"/>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7" name="圆角矩形 16"/>
            <p:cNvSpPr/>
            <p:nvPr/>
          </p:nvSpPr>
          <p:spPr>
            <a:xfrm>
              <a:off x="8773564" y="4803319"/>
              <a:ext cx="2202322" cy="411024"/>
            </a:xfrm>
            <a:prstGeom prst="roundRect">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p>
          </p:txBody>
        </p:sp>
        <p:sp>
          <p:nvSpPr>
            <p:cNvPr id="49" name="Freeform 23"/>
            <p:cNvSpPr>
              <a:spLocks noEditPoints="1"/>
            </p:cNvSpPr>
            <p:nvPr/>
          </p:nvSpPr>
          <p:spPr bwMode="auto">
            <a:xfrm>
              <a:off x="8910219" y="4878634"/>
              <a:ext cx="205171" cy="271957"/>
            </a:xfrm>
            <a:custGeom>
              <a:avLst/>
              <a:gdLst>
                <a:gd name="T0" fmla="*/ 9 w 151"/>
                <a:gd name="T1" fmla="*/ 0 h 200"/>
                <a:gd name="T2" fmla="*/ 0 w 151"/>
                <a:gd name="T3" fmla="*/ 191 h 200"/>
                <a:gd name="T4" fmla="*/ 142 w 151"/>
                <a:gd name="T5" fmla="*/ 200 h 200"/>
                <a:gd name="T6" fmla="*/ 151 w 151"/>
                <a:gd name="T7" fmla="*/ 10 h 200"/>
                <a:gd name="T8" fmla="*/ 50 w 151"/>
                <a:gd name="T9" fmla="*/ 161 h 200"/>
                <a:gd name="T10" fmla="*/ 29 w 151"/>
                <a:gd name="T11" fmla="*/ 165 h 200"/>
                <a:gd name="T12" fmla="*/ 24 w 151"/>
                <a:gd name="T13" fmla="*/ 152 h 200"/>
                <a:gd name="T14" fmla="*/ 46 w 151"/>
                <a:gd name="T15" fmla="*/ 148 h 200"/>
                <a:gd name="T16" fmla="*/ 50 w 151"/>
                <a:gd name="T17" fmla="*/ 161 h 200"/>
                <a:gd name="T18" fmla="*/ 46 w 151"/>
                <a:gd name="T19" fmla="*/ 137 h 200"/>
                <a:gd name="T20" fmla="*/ 24 w 151"/>
                <a:gd name="T21" fmla="*/ 133 h 200"/>
                <a:gd name="T22" fmla="*/ 29 w 151"/>
                <a:gd name="T23" fmla="*/ 120 h 200"/>
                <a:gd name="T24" fmla="*/ 50 w 151"/>
                <a:gd name="T25" fmla="*/ 124 h 200"/>
                <a:gd name="T26" fmla="*/ 50 w 151"/>
                <a:gd name="T27" fmla="*/ 105 h 200"/>
                <a:gd name="T28" fmla="*/ 29 w 151"/>
                <a:gd name="T29" fmla="*/ 109 h 200"/>
                <a:gd name="T30" fmla="*/ 24 w 151"/>
                <a:gd name="T31" fmla="*/ 96 h 200"/>
                <a:gd name="T32" fmla="*/ 46 w 151"/>
                <a:gd name="T33" fmla="*/ 92 h 200"/>
                <a:gd name="T34" fmla="*/ 50 w 151"/>
                <a:gd name="T35" fmla="*/ 105 h 200"/>
                <a:gd name="T36" fmla="*/ 83 w 151"/>
                <a:gd name="T37" fmla="*/ 165 h 200"/>
                <a:gd name="T38" fmla="*/ 63 w 151"/>
                <a:gd name="T39" fmla="*/ 161 h 200"/>
                <a:gd name="T40" fmla="*/ 67 w 151"/>
                <a:gd name="T41" fmla="*/ 148 h 200"/>
                <a:gd name="T42" fmla="*/ 88 w 151"/>
                <a:gd name="T43" fmla="*/ 152 h 200"/>
                <a:gd name="T44" fmla="*/ 88 w 151"/>
                <a:gd name="T45" fmla="*/ 133 h 200"/>
                <a:gd name="T46" fmla="*/ 67 w 151"/>
                <a:gd name="T47" fmla="*/ 137 h 200"/>
                <a:gd name="T48" fmla="*/ 63 w 151"/>
                <a:gd name="T49" fmla="*/ 124 h 200"/>
                <a:gd name="T50" fmla="*/ 83 w 151"/>
                <a:gd name="T51" fmla="*/ 120 h 200"/>
                <a:gd name="T52" fmla="*/ 88 w 151"/>
                <a:gd name="T53" fmla="*/ 133 h 200"/>
                <a:gd name="T54" fmla="*/ 83 w 151"/>
                <a:gd name="T55" fmla="*/ 109 h 200"/>
                <a:gd name="T56" fmla="*/ 63 w 151"/>
                <a:gd name="T57" fmla="*/ 105 h 200"/>
                <a:gd name="T58" fmla="*/ 67 w 151"/>
                <a:gd name="T59" fmla="*/ 92 h 200"/>
                <a:gd name="T60" fmla="*/ 88 w 151"/>
                <a:gd name="T61" fmla="*/ 96 h 200"/>
                <a:gd name="T62" fmla="*/ 128 w 151"/>
                <a:gd name="T63" fmla="*/ 161 h 200"/>
                <a:gd name="T64" fmla="*/ 104 w 151"/>
                <a:gd name="T65" fmla="*/ 164 h 200"/>
                <a:gd name="T66" fmla="*/ 99 w 151"/>
                <a:gd name="T67" fmla="*/ 152 h 200"/>
                <a:gd name="T68" fmla="*/ 123 w 151"/>
                <a:gd name="T69" fmla="*/ 148 h 200"/>
                <a:gd name="T70" fmla="*/ 128 w 151"/>
                <a:gd name="T71" fmla="*/ 161 h 200"/>
                <a:gd name="T72" fmla="*/ 123 w 151"/>
                <a:gd name="T73" fmla="*/ 136 h 200"/>
                <a:gd name="T74" fmla="*/ 99 w 151"/>
                <a:gd name="T75" fmla="*/ 133 h 200"/>
                <a:gd name="T76" fmla="*/ 104 w 151"/>
                <a:gd name="T77" fmla="*/ 120 h 200"/>
                <a:gd name="T78" fmla="*/ 128 w 151"/>
                <a:gd name="T79" fmla="*/ 124 h 200"/>
                <a:gd name="T80" fmla="*/ 128 w 151"/>
                <a:gd name="T81" fmla="*/ 105 h 200"/>
                <a:gd name="T82" fmla="*/ 104 w 151"/>
                <a:gd name="T83" fmla="*/ 108 h 200"/>
                <a:gd name="T84" fmla="*/ 99 w 151"/>
                <a:gd name="T85" fmla="*/ 96 h 200"/>
                <a:gd name="T86" fmla="*/ 123 w 151"/>
                <a:gd name="T87" fmla="*/ 92 h 200"/>
                <a:gd name="T88" fmla="*/ 128 w 151"/>
                <a:gd name="T89" fmla="*/ 105 h 200"/>
                <a:gd name="T90" fmla="*/ 103 w 151"/>
                <a:gd name="T91" fmla="*/ 72 h 200"/>
                <a:gd name="T92" fmla="*/ 103 w 151"/>
                <a:gd name="T93" fmla="*/ 56 h 200"/>
                <a:gd name="T94" fmla="*/ 130 w 151"/>
                <a:gd name="T95" fmla="*/ 63 h 200"/>
                <a:gd name="T96" fmla="*/ 136 w 151"/>
                <a:gd name="T97" fmla="*/ 42 h 200"/>
                <a:gd name="T98" fmla="*/ 22 w 151"/>
                <a:gd name="T99" fmla="*/ 48 h 200"/>
                <a:gd name="T100" fmla="*/ 16 w 151"/>
                <a:gd name="T101" fmla="*/ 23 h 200"/>
                <a:gd name="T102" fmla="*/ 129 w 151"/>
                <a:gd name="T103" fmla="*/ 16 h 200"/>
                <a:gd name="T104" fmla="*/ 136 w 151"/>
                <a:gd name="T105" fmla="*/ 42 h 200"/>
                <a:gd name="T106" fmla="*/ 120 w 151"/>
                <a:gd name="T107" fmla="*/ 23 h 200"/>
                <a:gd name="T108" fmla="*/ 124 w 151"/>
                <a:gd name="T109" fmla="*/ 45 h 200"/>
                <a:gd name="T110" fmla="*/ 127 w 151"/>
                <a:gd name="T111" fmla="*/ 2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1" h="200">
                  <a:moveTo>
                    <a:pt x="142" y="0"/>
                  </a:moveTo>
                  <a:cubicBezTo>
                    <a:pt x="9" y="0"/>
                    <a:pt x="9" y="0"/>
                    <a:pt x="9" y="0"/>
                  </a:cubicBezTo>
                  <a:cubicBezTo>
                    <a:pt x="4" y="0"/>
                    <a:pt x="0" y="4"/>
                    <a:pt x="0" y="10"/>
                  </a:cubicBezTo>
                  <a:cubicBezTo>
                    <a:pt x="0" y="191"/>
                    <a:pt x="0" y="191"/>
                    <a:pt x="0" y="191"/>
                  </a:cubicBezTo>
                  <a:cubicBezTo>
                    <a:pt x="0" y="196"/>
                    <a:pt x="4" y="200"/>
                    <a:pt x="9" y="200"/>
                  </a:cubicBezTo>
                  <a:cubicBezTo>
                    <a:pt x="142" y="200"/>
                    <a:pt x="142" y="200"/>
                    <a:pt x="142" y="200"/>
                  </a:cubicBezTo>
                  <a:cubicBezTo>
                    <a:pt x="147" y="200"/>
                    <a:pt x="151" y="196"/>
                    <a:pt x="151" y="191"/>
                  </a:cubicBezTo>
                  <a:cubicBezTo>
                    <a:pt x="151" y="10"/>
                    <a:pt x="151" y="10"/>
                    <a:pt x="151" y="10"/>
                  </a:cubicBezTo>
                  <a:cubicBezTo>
                    <a:pt x="151" y="4"/>
                    <a:pt x="147" y="0"/>
                    <a:pt x="142" y="0"/>
                  </a:cubicBezTo>
                  <a:close/>
                  <a:moveTo>
                    <a:pt x="50" y="161"/>
                  </a:moveTo>
                  <a:cubicBezTo>
                    <a:pt x="50" y="163"/>
                    <a:pt x="48" y="165"/>
                    <a:pt x="46" y="165"/>
                  </a:cubicBezTo>
                  <a:cubicBezTo>
                    <a:pt x="29" y="165"/>
                    <a:pt x="29" y="165"/>
                    <a:pt x="29" y="165"/>
                  </a:cubicBezTo>
                  <a:cubicBezTo>
                    <a:pt x="26" y="165"/>
                    <a:pt x="24" y="163"/>
                    <a:pt x="24" y="161"/>
                  </a:cubicBezTo>
                  <a:cubicBezTo>
                    <a:pt x="24" y="152"/>
                    <a:pt x="24" y="152"/>
                    <a:pt x="24" y="152"/>
                  </a:cubicBezTo>
                  <a:cubicBezTo>
                    <a:pt x="24" y="150"/>
                    <a:pt x="26" y="148"/>
                    <a:pt x="29" y="148"/>
                  </a:cubicBezTo>
                  <a:cubicBezTo>
                    <a:pt x="46" y="148"/>
                    <a:pt x="46" y="148"/>
                    <a:pt x="46" y="148"/>
                  </a:cubicBezTo>
                  <a:cubicBezTo>
                    <a:pt x="48" y="148"/>
                    <a:pt x="50" y="150"/>
                    <a:pt x="50" y="152"/>
                  </a:cubicBezTo>
                  <a:lnTo>
                    <a:pt x="50" y="161"/>
                  </a:lnTo>
                  <a:close/>
                  <a:moveTo>
                    <a:pt x="50" y="133"/>
                  </a:moveTo>
                  <a:cubicBezTo>
                    <a:pt x="50" y="135"/>
                    <a:pt x="48" y="137"/>
                    <a:pt x="46" y="137"/>
                  </a:cubicBezTo>
                  <a:cubicBezTo>
                    <a:pt x="29" y="137"/>
                    <a:pt x="29" y="137"/>
                    <a:pt x="29" y="137"/>
                  </a:cubicBezTo>
                  <a:cubicBezTo>
                    <a:pt x="26" y="137"/>
                    <a:pt x="24" y="135"/>
                    <a:pt x="24" y="133"/>
                  </a:cubicBezTo>
                  <a:cubicBezTo>
                    <a:pt x="24" y="124"/>
                    <a:pt x="24" y="124"/>
                    <a:pt x="24" y="124"/>
                  </a:cubicBezTo>
                  <a:cubicBezTo>
                    <a:pt x="24" y="122"/>
                    <a:pt x="26" y="120"/>
                    <a:pt x="29" y="120"/>
                  </a:cubicBezTo>
                  <a:cubicBezTo>
                    <a:pt x="46" y="120"/>
                    <a:pt x="46" y="120"/>
                    <a:pt x="46" y="120"/>
                  </a:cubicBezTo>
                  <a:cubicBezTo>
                    <a:pt x="48" y="120"/>
                    <a:pt x="50" y="122"/>
                    <a:pt x="50" y="124"/>
                  </a:cubicBezTo>
                  <a:lnTo>
                    <a:pt x="50" y="133"/>
                  </a:lnTo>
                  <a:close/>
                  <a:moveTo>
                    <a:pt x="50" y="105"/>
                  </a:moveTo>
                  <a:cubicBezTo>
                    <a:pt x="50" y="107"/>
                    <a:pt x="48" y="109"/>
                    <a:pt x="46" y="109"/>
                  </a:cubicBezTo>
                  <a:cubicBezTo>
                    <a:pt x="29" y="109"/>
                    <a:pt x="29" y="109"/>
                    <a:pt x="29" y="109"/>
                  </a:cubicBezTo>
                  <a:cubicBezTo>
                    <a:pt x="26" y="109"/>
                    <a:pt x="24" y="107"/>
                    <a:pt x="24" y="105"/>
                  </a:cubicBezTo>
                  <a:cubicBezTo>
                    <a:pt x="24" y="96"/>
                    <a:pt x="24" y="96"/>
                    <a:pt x="24" y="96"/>
                  </a:cubicBezTo>
                  <a:cubicBezTo>
                    <a:pt x="24" y="94"/>
                    <a:pt x="26" y="92"/>
                    <a:pt x="29" y="92"/>
                  </a:cubicBezTo>
                  <a:cubicBezTo>
                    <a:pt x="46" y="92"/>
                    <a:pt x="46" y="92"/>
                    <a:pt x="46" y="92"/>
                  </a:cubicBezTo>
                  <a:cubicBezTo>
                    <a:pt x="48" y="92"/>
                    <a:pt x="50" y="94"/>
                    <a:pt x="50" y="96"/>
                  </a:cubicBezTo>
                  <a:lnTo>
                    <a:pt x="50" y="105"/>
                  </a:lnTo>
                  <a:close/>
                  <a:moveTo>
                    <a:pt x="88" y="161"/>
                  </a:moveTo>
                  <a:cubicBezTo>
                    <a:pt x="88" y="163"/>
                    <a:pt x="86" y="165"/>
                    <a:pt x="83" y="165"/>
                  </a:cubicBezTo>
                  <a:cubicBezTo>
                    <a:pt x="67" y="165"/>
                    <a:pt x="67" y="165"/>
                    <a:pt x="67" y="165"/>
                  </a:cubicBezTo>
                  <a:cubicBezTo>
                    <a:pt x="65" y="165"/>
                    <a:pt x="63" y="163"/>
                    <a:pt x="63" y="161"/>
                  </a:cubicBezTo>
                  <a:cubicBezTo>
                    <a:pt x="63" y="152"/>
                    <a:pt x="63" y="152"/>
                    <a:pt x="63" y="152"/>
                  </a:cubicBezTo>
                  <a:cubicBezTo>
                    <a:pt x="63" y="150"/>
                    <a:pt x="65" y="148"/>
                    <a:pt x="67" y="148"/>
                  </a:cubicBezTo>
                  <a:cubicBezTo>
                    <a:pt x="83" y="148"/>
                    <a:pt x="83" y="148"/>
                    <a:pt x="83" y="148"/>
                  </a:cubicBezTo>
                  <a:cubicBezTo>
                    <a:pt x="86" y="148"/>
                    <a:pt x="88" y="150"/>
                    <a:pt x="88" y="152"/>
                  </a:cubicBezTo>
                  <a:lnTo>
                    <a:pt x="88" y="161"/>
                  </a:lnTo>
                  <a:close/>
                  <a:moveTo>
                    <a:pt x="88" y="133"/>
                  </a:moveTo>
                  <a:cubicBezTo>
                    <a:pt x="88" y="135"/>
                    <a:pt x="86" y="137"/>
                    <a:pt x="83" y="137"/>
                  </a:cubicBezTo>
                  <a:cubicBezTo>
                    <a:pt x="67" y="137"/>
                    <a:pt x="67" y="137"/>
                    <a:pt x="67" y="137"/>
                  </a:cubicBezTo>
                  <a:cubicBezTo>
                    <a:pt x="65" y="137"/>
                    <a:pt x="63" y="135"/>
                    <a:pt x="63" y="133"/>
                  </a:cubicBezTo>
                  <a:cubicBezTo>
                    <a:pt x="63" y="124"/>
                    <a:pt x="63" y="124"/>
                    <a:pt x="63" y="124"/>
                  </a:cubicBezTo>
                  <a:cubicBezTo>
                    <a:pt x="63" y="122"/>
                    <a:pt x="65" y="120"/>
                    <a:pt x="67" y="120"/>
                  </a:cubicBezTo>
                  <a:cubicBezTo>
                    <a:pt x="83" y="120"/>
                    <a:pt x="83" y="120"/>
                    <a:pt x="83" y="120"/>
                  </a:cubicBezTo>
                  <a:cubicBezTo>
                    <a:pt x="86" y="120"/>
                    <a:pt x="88" y="122"/>
                    <a:pt x="88" y="124"/>
                  </a:cubicBezTo>
                  <a:lnTo>
                    <a:pt x="88" y="133"/>
                  </a:lnTo>
                  <a:close/>
                  <a:moveTo>
                    <a:pt x="88" y="105"/>
                  </a:moveTo>
                  <a:cubicBezTo>
                    <a:pt x="88" y="107"/>
                    <a:pt x="86" y="109"/>
                    <a:pt x="83" y="109"/>
                  </a:cubicBezTo>
                  <a:cubicBezTo>
                    <a:pt x="67" y="109"/>
                    <a:pt x="67" y="109"/>
                    <a:pt x="67" y="109"/>
                  </a:cubicBezTo>
                  <a:cubicBezTo>
                    <a:pt x="65" y="109"/>
                    <a:pt x="63" y="107"/>
                    <a:pt x="63" y="105"/>
                  </a:cubicBezTo>
                  <a:cubicBezTo>
                    <a:pt x="63" y="96"/>
                    <a:pt x="63" y="96"/>
                    <a:pt x="63" y="96"/>
                  </a:cubicBezTo>
                  <a:cubicBezTo>
                    <a:pt x="63" y="94"/>
                    <a:pt x="65" y="92"/>
                    <a:pt x="67" y="92"/>
                  </a:cubicBezTo>
                  <a:cubicBezTo>
                    <a:pt x="83" y="92"/>
                    <a:pt x="83" y="92"/>
                    <a:pt x="83" y="92"/>
                  </a:cubicBezTo>
                  <a:cubicBezTo>
                    <a:pt x="86" y="92"/>
                    <a:pt x="88" y="94"/>
                    <a:pt x="88" y="96"/>
                  </a:cubicBezTo>
                  <a:lnTo>
                    <a:pt x="88" y="105"/>
                  </a:lnTo>
                  <a:close/>
                  <a:moveTo>
                    <a:pt x="128" y="161"/>
                  </a:moveTo>
                  <a:cubicBezTo>
                    <a:pt x="128" y="163"/>
                    <a:pt x="125" y="164"/>
                    <a:pt x="123" y="164"/>
                  </a:cubicBezTo>
                  <a:cubicBezTo>
                    <a:pt x="104" y="164"/>
                    <a:pt x="104" y="164"/>
                    <a:pt x="104" y="164"/>
                  </a:cubicBezTo>
                  <a:cubicBezTo>
                    <a:pt x="102" y="164"/>
                    <a:pt x="99" y="163"/>
                    <a:pt x="99" y="161"/>
                  </a:cubicBezTo>
                  <a:cubicBezTo>
                    <a:pt x="99" y="152"/>
                    <a:pt x="99" y="152"/>
                    <a:pt x="99" y="152"/>
                  </a:cubicBezTo>
                  <a:cubicBezTo>
                    <a:pt x="99" y="150"/>
                    <a:pt x="102" y="148"/>
                    <a:pt x="104" y="148"/>
                  </a:cubicBezTo>
                  <a:cubicBezTo>
                    <a:pt x="123" y="148"/>
                    <a:pt x="123" y="148"/>
                    <a:pt x="123" y="148"/>
                  </a:cubicBezTo>
                  <a:cubicBezTo>
                    <a:pt x="125" y="148"/>
                    <a:pt x="128" y="150"/>
                    <a:pt x="128" y="152"/>
                  </a:cubicBezTo>
                  <a:lnTo>
                    <a:pt x="128" y="161"/>
                  </a:lnTo>
                  <a:close/>
                  <a:moveTo>
                    <a:pt x="128" y="133"/>
                  </a:moveTo>
                  <a:cubicBezTo>
                    <a:pt x="128" y="135"/>
                    <a:pt x="125" y="136"/>
                    <a:pt x="123" y="136"/>
                  </a:cubicBezTo>
                  <a:cubicBezTo>
                    <a:pt x="104" y="136"/>
                    <a:pt x="104" y="136"/>
                    <a:pt x="104" y="136"/>
                  </a:cubicBezTo>
                  <a:cubicBezTo>
                    <a:pt x="102" y="136"/>
                    <a:pt x="99" y="135"/>
                    <a:pt x="99" y="133"/>
                  </a:cubicBezTo>
                  <a:cubicBezTo>
                    <a:pt x="99" y="124"/>
                    <a:pt x="99" y="124"/>
                    <a:pt x="99" y="124"/>
                  </a:cubicBezTo>
                  <a:cubicBezTo>
                    <a:pt x="99" y="122"/>
                    <a:pt x="102" y="120"/>
                    <a:pt x="104" y="120"/>
                  </a:cubicBezTo>
                  <a:cubicBezTo>
                    <a:pt x="123" y="120"/>
                    <a:pt x="123" y="120"/>
                    <a:pt x="123" y="120"/>
                  </a:cubicBezTo>
                  <a:cubicBezTo>
                    <a:pt x="125" y="120"/>
                    <a:pt x="128" y="122"/>
                    <a:pt x="128" y="124"/>
                  </a:cubicBezTo>
                  <a:lnTo>
                    <a:pt x="128" y="133"/>
                  </a:lnTo>
                  <a:close/>
                  <a:moveTo>
                    <a:pt x="128" y="105"/>
                  </a:moveTo>
                  <a:cubicBezTo>
                    <a:pt x="128" y="107"/>
                    <a:pt x="125" y="108"/>
                    <a:pt x="123" y="108"/>
                  </a:cubicBezTo>
                  <a:cubicBezTo>
                    <a:pt x="104" y="108"/>
                    <a:pt x="104" y="108"/>
                    <a:pt x="104" y="108"/>
                  </a:cubicBezTo>
                  <a:cubicBezTo>
                    <a:pt x="102" y="108"/>
                    <a:pt x="99" y="107"/>
                    <a:pt x="99" y="105"/>
                  </a:cubicBezTo>
                  <a:cubicBezTo>
                    <a:pt x="99" y="96"/>
                    <a:pt x="99" y="96"/>
                    <a:pt x="99" y="96"/>
                  </a:cubicBezTo>
                  <a:cubicBezTo>
                    <a:pt x="99" y="94"/>
                    <a:pt x="102" y="92"/>
                    <a:pt x="104" y="92"/>
                  </a:cubicBezTo>
                  <a:cubicBezTo>
                    <a:pt x="123" y="92"/>
                    <a:pt x="123" y="92"/>
                    <a:pt x="123" y="92"/>
                  </a:cubicBezTo>
                  <a:cubicBezTo>
                    <a:pt x="125" y="92"/>
                    <a:pt x="128" y="94"/>
                    <a:pt x="128" y="96"/>
                  </a:cubicBezTo>
                  <a:lnTo>
                    <a:pt x="128" y="105"/>
                  </a:lnTo>
                  <a:close/>
                  <a:moveTo>
                    <a:pt x="126" y="72"/>
                  </a:moveTo>
                  <a:cubicBezTo>
                    <a:pt x="103" y="72"/>
                    <a:pt x="103" y="72"/>
                    <a:pt x="103" y="72"/>
                  </a:cubicBezTo>
                  <a:cubicBezTo>
                    <a:pt x="100" y="72"/>
                    <a:pt x="99" y="67"/>
                    <a:pt x="99" y="63"/>
                  </a:cubicBezTo>
                  <a:cubicBezTo>
                    <a:pt x="99" y="60"/>
                    <a:pt x="100" y="56"/>
                    <a:pt x="103" y="56"/>
                  </a:cubicBezTo>
                  <a:cubicBezTo>
                    <a:pt x="126" y="56"/>
                    <a:pt x="126" y="56"/>
                    <a:pt x="126" y="56"/>
                  </a:cubicBezTo>
                  <a:cubicBezTo>
                    <a:pt x="128" y="56"/>
                    <a:pt x="130" y="60"/>
                    <a:pt x="130" y="63"/>
                  </a:cubicBezTo>
                  <a:cubicBezTo>
                    <a:pt x="130" y="67"/>
                    <a:pt x="128" y="72"/>
                    <a:pt x="126" y="72"/>
                  </a:cubicBezTo>
                  <a:close/>
                  <a:moveTo>
                    <a:pt x="136" y="42"/>
                  </a:moveTo>
                  <a:cubicBezTo>
                    <a:pt x="136" y="45"/>
                    <a:pt x="133" y="48"/>
                    <a:pt x="129" y="48"/>
                  </a:cubicBezTo>
                  <a:cubicBezTo>
                    <a:pt x="22" y="48"/>
                    <a:pt x="22" y="48"/>
                    <a:pt x="22" y="48"/>
                  </a:cubicBezTo>
                  <a:cubicBezTo>
                    <a:pt x="19" y="48"/>
                    <a:pt x="16" y="45"/>
                    <a:pt x="16" y="42"/>
                  </a:cubicBezTo>
                  <a:cubicBezTo>
                    <a:pt x="16" y="23"/>
                    <a:pt x="16" y="23"/>
                    <a:pt x="16" y="23"/>
                  </a:cubicBezTo>
                  <a:cubicBezTo>
                    <a:pt x="16" y="19"/>
                    <a:pt x="19" y="16"/>
                    <a:pt x="22" y="16"/>
                  </a:cubicBezTo>
                  <a:cubicBezTo>
                    <a:pt x="129" y="16"/>
                    <a:pt x="129" y="16"/>
                    <a:pt x="129" y="16"/>
                  </a:cubicBezTo>
                  <a:cubicBezTo>
                    <a:pt x="133" y="16"/>
                    <a:pt x="136" y="19"/>
                    <a:pt x="136" y="23"/>
                  </a:cubicBezTo>
                  <a:lnTo>
                    <a:pt x="136" y="42"/>
                  </a:lnTo>
                  <a:close/>
                  <a:moveTo>
                    <a:pt x="124" y="20"/>
                  </a:moveTo>
                  <a:cubicBezTo>
                    <a:pt x="122" y="20"/>
                    <a:pt x="120" y="21"/>
                    <a:pt x="120" y="23"/>
                  </a:cubicBezTo>
                  <a:cubicBezTo>
                    <a:pt x="120" y="42"/>
                    <a:pt x="120" y="42"/>
                    <a:pt x="120" y="42"/>
                  </a:cubicBezTo>
                  <a:cubicBezTo>
                    <a:pt x="120" y="44"/>
                    <a:pt x="122" y="45"/>
                    <a:pt x="124" y="45"/>
                  </a:cubicBezTo>
                  <a:cubicBezTo>
                    <a:pt x="126" y="45"/>
                    <a:pt x="127" y="44"/>
                    <a:pt x="127" y="42"/>
                  </a:cubicBezTo>
                  <a:cubicBezTo>
                    <a:pt x="127" y="23"/>
                    <a:pt x="127" y="23"/>
                    <a:pt x="127" y="23"/>
                  </a:cubicBezTo>
                  <a:cubicBezTo>
                    <a:pt x="127" y="21"/>
                    <a:pt x="126" y="20"/>
                    <a:pt x="124" y="20"/>
                  </a:cubicBezTo>
                  <a:close/>
                </a:path>
              </a:pathLst>
            </a:custGeom>
            <a:solidFill>
              <a:schemeClr val="bg1"/>
            </a:solidFill>
            <a:ln>
              <a:no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4" name="TextBox 26"/>
            <p:cNvSpPr txBox="1"/>
            <p:nvPr/>
          </p:nvSpPr>
          <p:spPr>
            <a:xfrm>
              <a:off x="4062644" y="2054947"/>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5" name="TextBox 26"/>
            <p:cNvSpPr txBox="1"/>
            <p:nvPr/>
          </p:nvSpPr>
          <p:spPr>
            <a:xfrm>
              <a:off x="6522197" y="2054947"/>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7" name="TextBox 26"/>
            <p:cNvSpPr txBox="1"/>
            <p:nvPr/>
          </p:nvSpPr>
          <p:spPr>
            <a:xfrm>
              <a:off x="8981750" y="2054947"/>
              <a:ext cx="1018768" cy="615505"/>
            </a:xfrm>
            <a:prstGeom prst="rect">
              <a:avLst/>
            </a:prstGeom>
            <a:noFill/>
          </p:spPr>
          <p:txBody>
            <a:bodyPr wrap="none" lIns="121870" tIns="60936" rIns="121870" bIns="60936" rtlCol="0">
              <a:spAutoFit/>
            </a:bodyPr>
            <a:lstStyle/>
            <a:p>
              <a:pPr algn="r">
                <a:defRPr/>
              </a:pPr>
              <a:r>
                <a:rPr lang="en-US" altLang="zh-CN" sz="3200" dirty="0">
                  <a:solidFill>
                    <a:schemeClr val="tx1">
                      <a:lumMod val="75000"/>
                      <a:lumOff val="25000"/>
                    </a:schemeClr>
                  </a:solidFill>
                  <a:latin typeface="Century Gothic" panose="020B0502020202020204" pitchFamily="34" charset="0"/>
                </a:rPr>
                <a:t>88%</a:t>
              </a:r>
              <a:endParaRPr lang="zh-CN" altLang="en-US" sz="3200" dirty="0">
                <a:solidFill>
                  <a:schemeClr val="tx1">
                    <a:lumMod val="75000"/>
                    <a:lumOff val="25000"/>
                  </a:schemeClr>
                </a:solidFill>
                <a:latin typeface="Century Gothic" panose="020B0502020202020204" pitchFamily="34" charset="0"/>
              </a:endParaRPr>
            </a:p>
          </p:txBody>
        </p:sp>
        <p:sp>
          <p:nvSpPr>
            <p:cNvPr id="48" name="矩形 47"/>
            <p:cNvSpPr/>
            <p:nvPr/>
          </p:nvSpPr>
          <p:spPr>
            <a:xfrm>
              <a:off x="1435584"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0" name="矩形 49"/>
            <p:cNvSpPr/>
            <p:nvPr/>
          </p:nvSpPr>
          <p:spPr>
            <a:xfrm>
              <a:off x="389660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1" name="矩形 50"/>
            <p:cNvSpPr/>
            <p:nvPr/>
          </p:nvSpPr>
          <p:spPr>
            <a:xfrm>
              <a:off x="6357634"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2" name="矩形 51"/>
            <p:cNvSpPr/>
            <p:nvPr/>
          </p:nvSpPr>
          <p:spPr>
            <a:xfrm>
              <a:off x="8818659" y="2777268"/>
              <a:ext cx="2202320"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372747" y="-2638961"/>
            <a:ext cx="15136630" cy="11715086"/>
            <a:chOff x="-1372747" y="-2638961"/>
            <a:chExt cx="15136630" cy="11715086"/>
          </a:xfrm>
        </p:grpSpPr>
        <p:pic>
          <p:nvPicPr>
            <p:cNvPr id="28" name="图片 27"/>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29" name="矩形 28"/>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30" name="矩形 29"/>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31" name="文本框 30"/>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35" name="组合 34"/>
          <p:cNvGrpSpPr/>
          <p:nvPr/>
        </p:nvGrpSpPr>
        <p:grpSpPr>
          <a:xfrm>
            <a:off x="1794118" y="2144349"/>
            <a:ext cx="8603765" cy="1258739"/>
            <a:chOff x="1930033" y="2521720"/>
            <a:chExt cx="8603765" cy="1258739"/>
          </a:xfrm>
        </p:grpSpPr>
        <p:grpSp>
          <p:nvGrpSpPr>
            <p:cNvPr id="4" name="组合 3"/>
            <p:cNvGrpSpPr/>
            <p:nvPr/>
          </p:nvGrpSpPr>
          <p:grpSpPr>
            <a:xfrm>
              <a:off x="1930033" y="2521720"/>
              <a:ext cx="1259088" cy="1258739"/>
              <a:chOff x="1930033" y="2608805"/>
              <a:chExt cx="1259088" cy="1258739"/>
            </a:xfrm>
          </p:grpSpPr>
          <p:sp>
            <p:nvSpPr>
              <p:cNvPr id="12" name="Овал 12"/>
              <p:cNvSpPr/>
              <p:nvPr/>
            </p:nvSpPr>
            <p:spPr>
              <a:xfrm>
                <a:off x="1930033" y="2608805"/>
                <a:ext cx="1259088" cy="1258739"/>
              </a:xfrm>
              <a:prstGeom prst="ellipse">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ru-RU" sz="2400"/>
              </a:p>
            </p:txBody>
          </p:sp>
          <p:sp>
            <p:nvSpPr>
              <p:cNvPr id="15" name="Freeform 33"/>
              <p:cNvSpPr/>
              <p:nvPr/>
            </p:nvSpPr>
            <p:spPr bwMode="auto">
              <a:xfrm>
                <a:off x="2273321" y="2949062"/>
                <a:ext cx="572511" cy="578226"/>
              </a:xfrm>
              <a:custGeom>
                <a:avLst/>
                <a:gdLst>
                  <a:gd name="T0" fmla="*/ 946 w 972"/>
                  <a:gd name="T1" fmla="*/ 749 h 982"/>
                  <a:gd name="T2" fmla="*/ 725 w 972"/>
                  <a:gd name="T3" fmla="*/ 636 h 982"/>
                  <a:gd name="T4" fmla="*/ 607 w 972"/>
                  <a:gd name="T5" fmla="*/ 583 h 982"/>
                  <a:gd name="T6" fmla="*/ 606 w 972"/>
                  <a:gd name="T7" fmla="*/ 491 h 982"/>
                  <a:gd name="T8" fmla="*/ 653 w 972"/>
                  <a:gd name="T9" fmla="*/ 377 h 982"/>
                  <a:gd name="T10" fmla="*/ 700 w 972"/>
                  <a:gd name="T11" fmla="*/ 323 h 982"/>
                  <a:gd name="T12" fmla="*/ 669 w 972"/>
                  <a:gd name="T13" fmla="*/ 252 h 982"/>
                  <a:gd name="T14" fmla="*/ 677 w 972"/>
                  <a:gd name="T15" fmla="*/ 151 h 982"/>
                  <a:gd name="T16" fmla="*/ 486 w 972"/>
                  <a:gd name="T17" fmla="*/ 0 h 982"/>
                  <a:gd name="T18" fmla="*/ 295 w 972"/>
                  <a:gd name="T19" fmla="*/ 151 h 982"/>
                  <a:gd name="T20" fmla="*/ 302 w 972"/>
                  <a:gd name="T21" fmla="*/ 252 h 982"/>
                  <a:gd name="T22" fmla="*/ 272 w 972"/>
                  <a:gd name="T23" fmla="*/ 323 h 982"/>
                  <a:gd name="T24" fmla="*/ 319 w 972"/>
                  <a:gd name="T25" fmla="*/ 377 h 982"/>
                  <a:gd name="T26" fmla="*/ 366 w 972"/>
                  <a:gd name="T27" fmla="*/ 491 h 982"/>
                  <a:gd name="T28" fmla="*/ 365 w 972"/>
                  <a:gd name="T29" fmla="*/ 583 h 982"/>
                  <a:gd name="T30" fmla="*/ 247 w 972"/>
                  <a:gd name="T31" fmla="*/ 636 h 982"/>
                  <a:gd name="T32" fmla="*/ 26 w 972"/>
                  <a:gd name="T33" fmla="*/ 749 h 982"/>
                  <a:gd name="T34" fmla="*/ 8 w 972"/>
                  <a:gd name="T35" fmla="*/ 982 h 982"/>
                  <a:gd name="T36" fmla="*/ 964 w 972"/>
                  <a:gd name="T37" fmla="*/ 982 h 982"/>
                  <a:gd name="T38" fmla="*/ 946 w 972"/>
                  <a:gd name="T39" fmla="*/ 749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72" h="982">
                    <a:moveTo>
                      <a:pt x="946" y="749"/>
                    </a:moveTo>
                    <a:cubicBezTo>
                      <a:pt x="917" y="704"/>
                      <a:pt x="821" y="676"/>
                      <a:pt x="725" y="636"/>
                    </a:cubicBezTo>
                    <a:cubicBezTo>
                      <a:pt x="629" y="597"/>
                      <a:pt x="607" y="583"/>
                      <a:pt x="607" y="583"/>
                    </a:cubicBezTo>
                    <a:cubicBezTo>
                      <a:pt x="606" y="491"/>
                      <a:pt x="606" y="491"/>
                      <a:pt x="606" y="491"/>
                    </a:cubicBezTo>
                    <a:cubicBezTo>
                      <a:pt x="606" y="491"/>
                      <a:pt x="642" y="464"/>
                      <a:pt x="653" y="377"/>
                    </a:cubicBezTo>
                    <a:cubicBezTo>
                      <a:pt x="675" y="384"/>
                      <a:pt x="699" y="344"/>
                      <a:pt x="700" y="323"/>
                    </a:cubicBezTo>
                    <a:cubicBezTo>
                      <a:pt x="701" y="302"/>
                      <a:pt x="697" y="246"/>
                      <a:pt x="669" y="252"/>
                    </a:cubicBezTo>
                    <a:cubicBezTo>
                      <a:pt x="675" y="210"/>
                      <a:pt x="679" y="172"/>
                      <a:pt x="677" y="151"/>
                    </a:cubicBezTo>
                    <a:cubicBezTo>
                      <a:pt x="670" y="78"/>
                      <a:pt x="597" y="0"/>
                      <a:pt x="486" y="0"/>
                    </a:cubicBezTo>
                    <a:cubicBezTo>
                      <a:pt x="374" y="0"/>
                      <a:pt x="302" y="78"/>
                      <a:pt x="295" y="151"/>
                    </a:cubicBezTo>
                    <a:cubicBezTo>
                      <a:pt x="293" y="172"/>
                      <a:pt x="297" y="210"/>
                      <a:pt x="302" y="252"/>
                    </a:cubicBezTo>
                    <a:cubicBezTo>
                      <a:pt x="275" y="246"/>
                      <a:pt x="271" y="302"/>
                      <a:pt x="272" y="323"/>
                    </a:cubicBezTo>
                    <a:cubicBezTo>
                      <a:pt x="273" y="344"/>
                      <a:pt x="297" y="384"/>
                      <a:pt x="319" y="377"/>
                    </a:cubicBezTo>
                    <a:cubicBezTo>
                      <a:pt x="330" y="464"/>
                      <a:pt x="366" y="491"/>
                      <a:pt x="366" y="491"/>
                    </a:cubicBezTo>
                    <a:cubicBezTo>
                      <a:pt x="365" y="583"/>
                      <a:pt x="365" y="583"/>
                      <a:pt x="365" y="583"/>
                    </a:cubicBezTo>
                    <a:cubicBezTo>
                      <a:pt x="365" y="583"/>
                      <a:pt x="342" y="597"/>
                      <a:pt x="247" y="636"/>
                    </a:cubicBezTo>
                    <a:cubicBezTo>
                      <a:pt x="151" y="676"/>
                      <a:pt x="55" y="704"/>
                      <a:pt x="26" y="749"/>
                    </a:cubicBezTo>
                    <a:cubicBezTo>
                      <a:pt x="0" y="789"/>
                      <a:pt x="8" y="982"/>
                      <a:pt x="8" y="982"/>
                    </a:cubicBezTo>
                    <a:cubicBezTo>
                      <a:pt x="964" y="982"/>
                      <a:pt x="964" y="982"/>
                      <a:pt x="964" y="982"/>
                    </a:cubicBezTo>
                    <a:cubicBezTo>
                      <a:pt x="964" y="982"/>
                      <a:pt x="972" y="789"/>
                      <a:pt x="946" y="749"/>
                    </a:cubicBezTo>
                    <a:close/>
                  </a:path>
                </a:pathLst>
              </a:custGeom>
              <a:noFill/>
              <a:ln w="19050">
                <a:solidFill>
                  <a:schemeClr val="bg1"/>
                </a:solidFill>
              </a:ln>
            </p:spPr>
            <p:txBody>
              <a:bodyPr vert="horz" wrap="square" lIns="91419" tIns="45709" rIns="91419" bIns="45709" numCol="1" anchor="t" anchorCtr="0" compatLnSpc="1"/>
              <a:lstStyle/>
              <a:p>
                <a:endParaRPr lang="id-ID">
                  <a:solidFill>
                    <a:schemeClr val="bg1">
                      <a:lumMod val="65000"/>
                    </a:schemeClr>
                  </a:solidFill>
                </a:endParaRPr>
              </a:p>
            </p:txBody>
          </p:sp>
        </p:grpSp>
        <p:grpSp>
          <p:nvGrpSpPr>
            <p:cNvPr id="32" name="组合 31"/>
            <p:cNvGrpSpPr/>
            <p:nvPr/>
          </p:nvGrpSpPr>
          <p:grpSpPr>
            <a:xfrm>
              <a:off x="5602371" y="2521720"/>
              <a:ext cx="1259088" cy="1258739"/>
              <a:chOff x="5602372" y="2608805"/>
              <a:chExt cx="1259088" cy="1258739"/>
            </a:xfrm>
          </p:grpSpPr>
          <p:sp>
            <p:nvSpPr>
              <p:cNvPr id="13" name="Овал 15"/>
              <p:cNvSpPr/>
              <p:nvPr/>
            </p:nvSpPr>
            <p:spPr>
              <a:xfrm>
                <a:off x="5602372" y="2608805"/>
                <a:ext cx="1259088" cy="1258739"/>
              </a:xfrm>
              <a:prstGeom prst="ellipse">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ru-RU" sz="2400"/>
              </a:p>
            </p:txBody>
          </p:sp>
          <p:sp>
            <p:nvSpPr>
              <p:cNvPr id="18" name="Freeform 5"/>
              <p:cNvSpPr>
                <a:spLocks noEditPoints="1"/>
              </p:cNvSpPr>
              <p:nvPr/>
            </p:nvSpPr>
            <p:spPr bwMode="auto">
              <a:xfrm>
                <a:off x="5950468" y="2960132"/>
                <a:ext cx="177880" cy="567154"/>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4 w 174"/>
                  <a:gd name="T31" fmla="*/ 52 h 556"/>
                  <a:gd name="T32" fmla="*/ 104 w 174"/>
                  <a:gd name="T33" fmla="*/ 89 h 556"/>
                  <a:gd name="T34" fmla="*/ 87 w 174"/>
                  <a:gd name="T35" fmla="*/ 87 h 556"/>
                  <a:gd name="T36" fmla="*/ 70 w 174"/>
                  <a:gd name="T37" fmla="*/ 89 h 556"/>
                  <a:gd name="T38" fmla="*/ 70 w 174"/>
                  <a:gd name="T39" fmla="*/ 52 h 556"/>
                  <a:gd name="T40" fmla="*/ 104 w 174"/>
                  <a:gd name="T41" fmla="*/ 504 h 556"/>
                  <a:gd name="T42" fmla="*/ 87 w 174"/>
                  <a:gd name="T43" fmla="*/ 521 h 556"/>
                  <a:gd name="T44" fmla="*/ 70 w 174"/>
                  <a:gd name="T45" fmla="*/ 504 h 556"/>
                  <a:gd name="T46" fmla="*/ 70 w 174"/>
                  <a:gd name="T47" fmla="*/ 259 h 556"/>
                  <a:gd name="T48" fmla="*/ 87 w 174"/>
                  <a:gd name="T49" fmla="*/ 261 h 556"/>
                  <a:gd name="T50" fmla="*/ 104 w 174"/>
                  <a:gd name="T51" fmla="*/ 259 h 556"/>
                  <a:gd name="T52" fmla="*/ 104 w 174"/>
                  <a:gd name="T53" fmla="*/ 504 h 556"/>
                  <a:gd name="T54" fmla="*/ 137 w 174"/>
                  <a:gd name="T55" fmla="*/ 188 h 556"/>
                  <a:gd name="T56" fmla="*/ 136 w 174"/>
                  <a:gd name="T57" fmla="*/ 191 h 556"/>
                  <a:gd name="T58" fmla="*/ 129 w 174"/>
                  <a:gd name="T59" fmla="*/ 204 h 556"/>
                  <a:gd name="T60" fmla="*/ 129 w 174"/>
                  <a:gd name="T61" fmla="*/ 204 h 556"/>
                  <a:gd name="T62" fmla="*/ 118 w 174"/>
                  <a:gd name="T63" fmla="*/ 215 h 556"/>
                  <a:gd name="T64" fmla="*/ 118 w 174"/>
                  <a:gd name="T65" fmla="*/ 215 h 556"/>
                  <a:gd name="T66" fmla="*/ 104 w 174"/>
                  <a:gd name="T67" fmla="*/ 223 h 556"/>
                  <a:gd name="T68" fmla="*/ 87 w 174"/>
                  <a:gd name="T69" fmla="*/ 226 h 556"/>
                  <a:gd name="T70" fmla="*/ 70 w 174"/>
                  <a:gd name="T71" fmla="*/ 223 h 556"/>
                  <a:gd name="T72" fmla="*/ 56 w 174"/>
                  <a:gd name="T73" fmla="*/ 215 h 556"/>
                  <a:gd name="T74" fmla="*/ 55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5 w 174"/>
                  <a:gd name="T95" fmla="*/ 132 h 556"/>
                  <a:gd name="T96" fmla="*/ 56 w 174"/>
                  <a:gd name="T97" fmla="*/ 132 h 556"/>
                  <a:gd name="T98" fmla="*/ 70 w 174"/>
                  <a:gd name="T99" fmla="*/ 125 h 556"/>
                  <a:gd name="T100" fmla="*/ 87 w 174"/>
                  <a:gd name="T101" fmla="*/ 122 h 556"/>
                  <a:gd name="T102" fmla="*/ 104 w 174"/>
                  <a:gd name="T103" fmla="*/ 125 h 556"/>
                  <a:gd name="T104" fmla="*/ 118 w 174"/>
                  <a:gd name="T105" fmla="*/ 132 h 556"/>
                  <a:gd name="T106" fmla="*/ 118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7" y="35"/>
                      <a:pt x="87" y="35"/>
                    </a:cubicBezTo>
                    <a:cubicBezTo>
                      <a:pt x="96" y="35"/>
                      <a:pt x="104" y="43"/>
                      <a:pt x="104" y="52"/>
                    </a:cubicBezTo>
                    <a:cubicBezTo>
                      <a:pt x="104" y="89"/>
                      <a:pt x="104" y="89"/>
                      <a:pt x="104" y="89"/>
                    </a:cubicBezTo>
                    <a:cubicBezTo>
                      <a:pt x="99" y="87"/>
                      <a:pt x="93" y="87"/>
                      <a:pt x="87" y="87"/>
                    </a:cubicBezTo>
                    <a:cubicBezTo>
                      <a:pt x="81" y="87"/>
                      <a:pt x="75" y="87"/>
                      <a:pt x="70" y="89"/>
                    </a:cubicBezTo>
                    <a:lnTo>
                      <a:pt x="70" y="52"/>
                    </a:lnTo>
                    <a:close/>
                    <a:moveTo>
                      <a:pt x="104" y="504"/>
                    </a:moveTo>
                    <a:cubicBezTo>
                      <a:pt x="104" y="513"/>
                      <a:pt x="96" y="521"/>
                      <a:pt x="87" y="521"/>
                    </a:cubicBezTo>
                    <a:cubicBezTo>
                      <a:pt x="77" y="521"/>
                      <a:pt x="70" y="513"/>
                      <a:pt x="70" y="504"/>
                    </a:cubicBezTo>
                    <a:cubicBezTo>
                      <a:pt x="70" y="259"/>
                      <a:pt x="70" y="259"/>
                      <a:pt x="70" y="259"/>
                    </a:cubicBezTo>
                    <a:cubicBezTo>
                      <a:pt x="75" y="260"/>
                      <a:pt x="81" y="261"/>
                      <a:pt x="87" y="261"/>
                    </a:cubicBezTo>
                    <a:cubicBezTo>
                      <a:pt x="93" y="261"/>
                      <a:pt x="99" y="260"/>
                      <a:pt x="104" y="259"/>
                    </a:cubicBezTo>
                    <a:lnTo>
                      <a:pt x="104" y="504"/>
                    </a:lnTo>
                    <a:close/>
                    <a:moveTo>
                      <a:pt x="137" y="188"/>
                    </a:moveTo>
                    <a:cubicBezTo>
                      <a:pt x="136" y="189"/>
                      <a:pt x="136" y="190"/>
                      <a:pt x="136" y="191"/>
                    </a:cubicBezTo>
                    <a:cubicBezTo>
                      <a:pt x="134" y="196"/>
                      <a:pt x="132" y="200"/>
                      <a:pt x="129" y="204"/>
                    </a:cubicBezTo>
                    <a:cubicBezTo>
                      <a:pt x="129" y="204"/>
                      <a:pt x="129" y="204"/>
                      <a:pt x="129" y="204"/>
                    </a:cubicBezTo>
                    <a:cubicBezTo>
                      <a:pt x="126" y="208"/>
                      <a:pt x="122" y="212"/>
                      <a:pt x="118" y="215"/>
                    </a:cubicBezTo>
                    <a:cubicBezTo>
                      <a:pt x="118" y="215"/>
                      <a:pt x="118" y="215"/>
                      <a:pt x="118" y="215"/>
                    </a:cubicBezTo>
                    <a:cubicBezTo>
                      <a:pt x="114" y="218"/>
                      <a:pt x="109" y="221"/>
                      <a:pt x="104" y="223"/>
                    </a:cubicBezTo>
                    <a:cubicBezTo>
                      <a:pt x="99" y="225"/>
                      <a:pt x="93" y="226"/>
                      <a:pt x="87" y="226"/>
                    </a:cubicBezTo>
                    <a:cubicBezTo>
                      <a:pt x="81" y="226"/>
                      <a:pt x="75" y="225"/>
                      <a:pt x="70" y="223"/>
                    </a:cubicBezTo>
                    <a:cubicBezTo>
                      <a:pt x="64" y="221"/>
                      <a:pt x="60" y="218"/>
                      <a:pt x="56" y="215"/>
                    </a:cubicBezTo>
                    <a:cubicBezTo>
                      <a:pt x="56" y="215"/>
                      <a:pt x="56" y="215"/>
                      <a:pt x="55" y="215"/>
                    </a:cubicBezTo>
                    <a:cubicBezTo>
                      <a:pt x="51" y="212"/>
                      <a:pt x="48" y="208"/>
                      <a:pt x="45" y="204"/>
                    </a:cubicBezTo>
                    <a:cubicBezTo>
                      <a:pt x="45" y="204"/>
                      <a:pt x="45" y="204"/>
                      <a:pt x="45" y="204"/>
                    </a:cubicBezTo>
                    <a:cubicBezTo>
                      <a:pt x="42" y="200"/>
                      <a:pt x="40" y="196"/>
                      <a:pt x="38" y="191"/>
                    </a:cubicBezTo>
                    <a:cubicBezTo>
                      <a:pt x="38" y="190"/>
                      <a:pt x="37" y="189"/>
                      <a:pt x="37" y="188"/>
                    </a:cubicBezTo>
                    <a:cubicBezTo>
                      <a:pt x="36" y="184"/>
                      <a:pt x="35" y="179"/>
                      <a:pt x="35" y="174"/>
                    </a:cubicBezTo>
                    <a:cubicBezTo>
                      <a:pt x="35" y="169"/>
                      <a:pt x="36" y="164"/>
                      <a:pt x="37" y="159"/>
                    </a:cubicBezTo>
                    <a:cubicBezTo>
                      <a:pt x="37" y="158"/>
                      <a:pt x="38" y="157"/>
                      <a:pt x="38" y="156"/>
                    </a:cubicBezTo>
                    <a:cubicBezTo>
                      <a:pt x="40" y="152"/>
                      <a:pt x="42" y="147"/>
                      <a:pt x="45" y="144"/>
                    </a:cubicBezTo>
                    <a:cubicBezTo>
                      <a:pt x="45" y="143"/>
                      <a:pt x="45" y="143"/>
                      <a:pt x="45" y="143"/>
                    </a:cubicBezTo>
                    <a:cubicBezTo>
                      <a:pt x="48" y="139"/>
                      <a:pt x="51" y="136"/>
                      <a:pt x="55" y="132"/>
                    </a:cubicBezTo>
                    <a:cubicBezTo>
                      <a:pt x="56" y="132"/>
                      <a:pt x="56" y="132"/>
                      <a:pt x="56" y="132"/>
                    </a:cubicBezTo>
                    <a:cubicBezTo>
                      <a:pt x="60" y="129"/>
                      <a:pt x="64" y="127"/>
                      <a:pt x="70" y="125"/>
                    </a:cubicBezTo>
                    <a:cubicBezTo>
                      <a:pt x="75" y="123"/>
                      <a:pt x="81" y="122"/>
                      <a:pt x="87" y="122"/>
                    </a:cubicBezTo>
                    <a:cubicBezTo>
                      <a:pt x="93" y="122"/>
                      <a:pt x="99" y="123"/>
                      <a:pt x="104" y="125"/>
                    </a:cubicBezTo>
                    <a:cubicBezTo>
                      <a:pt x="109" y="127"/>
                      <a:pt x="114" y="129"/>
                      <a:pt x="118" y="132"/>
                    </a:cubicBezTo>
                    <a:cubicBezTo>
                      <a:pt x="118" y="132"/>
                      <a:pt x="118" y="132"/>
                      <a:pt x="118" y="132"/>
                    </a:cubicBezTo>
                    <a:cubicBezTo>
                      <a:pt x="122" y="136"/>
                      <a:pt x="126" y="139"/>
                      <a:pt x="129" y="143"/>
                    </a:cubicBezTo>
                    <a:cubicBezTo>
                      <a:pt x="129" y="143"/>
                      <a:pt x="129" y="143"/>
                      <a:pt x="129" y="144"/>
                    </a:cubicBezTo>
                    <a:cubicBezTo>
                      <a:pt x="132" y="147"/>
                      <a:pt x="134" y="152"/>
                      <a:pt x="136" y="156"/>
                    </a:cubicBezTo>
                    <a:cubicBezTo>
                      <a:pt x="136" y="157"/>
                      <a:pt x="136" y="158"/>
                      <a:pt x="137" y="159"/>
                    </a:cubicBezTo>
                    <a:cubicBezTo>
                      <a:pt x="138" y="164"/>
                      <a:pt x="139" y="169"/>
                      <a:pt x="139" y="174"/>
                    </a:cubicBezTo>
                    <a:cubicBezTo>
                      <a:pt x="139" y="179"/>
                      <a:pt x="138" y="184"/>
                      <a:pt x="137" y="18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endParaRPr lang="id-ID">
                  <a:solidFill>
                    <a:schemeClr val="bg1">
                      <a:lumMod val="65000"/>
                    </a:schemeClr>
                  </a:solidFill>
                </a:endParaRPr>
              </a:p>
            </p:txBody>
          </p:sp>
          <p:sp>
            <p:nvSpPr>
              <p:cNvPr id="19" name="Freeform 6"/>
              <p:cNvSpPr>
                <a:spLocks noEditPoints="1"/>
              </p:cNvSpPr>
              <p:nvPr/>
            </p:nvSpPr>
            <p:spPr bwMode="auto">
              <a:xfrm>
                <a:off x="6340172" y="2960132"/>
                <a:ext cx="177880" cy="567154"/>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5 w 174"/>
                  <a:gd name="T31" fmla="*/ 52 h 556"/>
                  <a:gd name="T32" fmla="*/ 105 w 174"/>
                  <a:gd name="T33" fmla="*/ 89 h 556"/>
                  <a:gd name="T34" fmla="*/ 87 w 174"/>
                  <a:gd name="T35" fmla="*/ 87 h 556"/>
                  <a:gd name="T36" fmla="*/ 70 w 174"/>
                  <a:gd name="T37" fmla="*/ 89 h 556"/>
                  <a:gd name="T38" fmla="*/ 70 w 174"/>
                  <a:gd name="T39" fmla="*/ 52 h 556"/>
                  <a:gd name="T40" fmla="*/ 105 w 174"/>
                  <a:gd name="T41" fmla="*/ 504 h 556"/>
                  <a:gd name="T42" fmla="*/ 87 w 174"/>
                  <a:gd name="T43" fmla="*/ 521 h 556"/>
                  <a:gd name="T44" fmla="*/ 70 w 174"/>
                  <a:gd name="T45" fmla="*/ 504 h 556"/>
                  <a:gd name="T46" fmla="*/ 70 w 174"/>
                  <a:gd name="T47" fmla="*/ 259 h 556"/>
                  <a:gd name="T48" fmla="*/ 87 w 174"/>
                  <a:gd name="T49" fmla="*/ 261 h 556"/>
                  <a:gd name="T50" fmla="*/ 105 w 174"/>
                  <a:gd name="T51" fmla="*/ 259 h 556"/>
                  <a:gd name="T52" fmla="*/ 105 w 174"/>
                  <a:gd name="T53" fmla="*/ 504 h 556"/>
                  <a:gd name="T54" fmla="*/ 137 w 174"/>
                  <a:gd name="T55" fmla="*/ 188 h 556"/>
                  <a:gd name="T56" fmla="*/ 136 w 174"/>
                  <a:gd name="T57" fmla="*/ 191 h 556"/>
                  <a:gd name="T58" fmla="*/ 129 w 174"/>
                  <a:gd name="T59" fmla="*/ 204 h 556"/>
                  <a:gd name="T60" fmla="*/ 129 w 174"/>
                  <a:gd name="T61" fmla="*/ 204 h 556"/>
                  <a:gd name="T62" fmla="*/ 119 w 174"/>
                  <a:gd name="T63" fmla="*/ 215 h 556"/>
                  <a:gd name="T64" fmla="*/ 118 w 174"/>
                  <a:gd name="T65" fmla="*/ 215 h 556"/>
                  <a:gd name="T66" fmla="*/ 105 w 174"/>
                  <a:gd name="T67" fmla="*/ 223 h 556"/>
                  <a:gd name="T68" fmla="*/ 87 w 174"/>
                  <a:gd name="T69" fmla="*/ 226 h 556"/>
                  <a:gd name="T70" fmla="*/ 70 w 174"/>
                  <a:gd name="T71" fmla="*/ 223 h 556"/>
                  <a:gd name="T72" fmla="*/ 56 w 174"/>
                  <a:gd name="T73" fmla="*/ 215 h 556"/>
                  <a:gd name="T74" fmla="*/ 56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6 w 174"/>
                  <a:gd name="T95" fmla="*/ 132 h 556"/>
                  <a:gd name="T96" fmla="*/ 56 w 174"/>
                  <a:gd name="T97" fmla="*/ 132 h 556"/>
                  <a:gd name="T98" fmla="*/ 70 w 174"/>
                  <a:gd name="T99" fmla="*/ 125 h 556"/>
                  <a:gd name="T100" fmla="*/ 87 w 174"/>
                  <a:gd name="T101" fmla="*/ 122 h 556"/>
                  <a:gd name="T102" fmla="*/ 105 w 174"/>
                  <a:gd name="T103" fmla="*/ 125 h 556"/>
                  <a:gd name="T104" fmla="*/ 118 w 174"/>
                  <a:gd name="T105" fmla="*/ 132 h 556"/>
                  <a:gd name="T106" fmla="*/ 119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8" y="35"/>
                      <a:pt x="87" y="35"/>
                    </a:cubicBezTo>
                    <a:cubicBezTo>
                      <a:pt x="97" y="35"/>
                      <a:pt x="105" y="43"/>
                      <a:pt x="105" y="52"/>
                    </a:cubicBezTo>
                    <a:cubicBezTo>
                      <a:pt x="105" y="89"/>
                      <a:pt x="105" y="89"/>
                      <a:pt x="105" y="89"/>
                    </a:cubicBezTo>
                    <a:cubicBezTo>
                      <a:pt x="99" y="87"/>
                      <a:pt x="93" y="87"/>
                      <a:pt x="87" y="87"/>
                    </a:cubicBezTo>
                    <a:cubicBezTo>
                      <a:pt x="81" y="87"/>
                      <a:pt x="75" y="87"/>
                      <a:pt x="70" y="89"/>
                    </a:cubicBezTo>
                    <a:lnTo>
                      <a:pt x="70" y="52"/>
                    </a:lnTo>
                    <a:close/>
                    <a:moveTo>
                      <a:pt x="105" y="504"/>
                    </a:moveTo>
                    <a:cubicBezTo>
                      <a:pt x="105" y="513"/>
                      <a:pt x="97" y="521"/>
                      <a:pt x="87" y="521"/>
                    </a:cubicBezTo>
                    <a:cubicBezTo>
                      <a:pt x="78" y="521"/>
                      <a:pt x="70" y="513"/>
                      <a:pt x="70" y="504"/>
                    </a:cubicBezTo>
                    <a:cubicBezTo>
                      <a:pt x="70" y="259"/>
                      <a:pt x="70" y="259"/>
                      <a:pt x="70" y="259"/>
                    </a:cubicBezTo>
                    <a:cubicBezTo>
                      <a:pt x="75" y="260"/>
                      <a:pt x="81" y="261"/>
                      <a:pt x="87" y="261"/>
                    </a:cubicBezTo>
                    <a:cubicBezTo>
                      <a:pt x="93" y="261"/>
                      <a:pt x="99" y="260"/>
                      <a:pt x="105" y="259"/>
                    </a:cubicBezTo>
                    <a:lnTo>
                      <a:pt x="105" y="504"/>
                    </a:lnTo>
                    <a:close/>
                    <a:moveTo>
                      <a:pt x="137" y="188"/>
                    </a:moveTo>
                    <a:cubicBezTo>
                      <a:pt x="137" y="189"/>
                      <a:pt x="136" y="190"/>
                      <a:pt x="136" y="191"/>
                    </a:cubicBezTo>
                    <a:cubicBezTo>
                      <a:pt x="134" y="196"/>
                      <a:pt x="132" y="200"/>
                      <a:pt x="129" y="204"/>
                    </a:cubicBezTo>
                    <a:cubicBezTo>
                      <a:pt x="129" y="204"/>
                      <a:pt x="129" y="204"/>
                      <a:pt x="129" y="204"/>
                    </a:cubicBezTo>
                    <a:cubicBezTo>
                      <a:pt x="126" y="208"/>
                      <a:pt x="123" y="212"/>
                      <a:pt x="119" y="215"/>
                    </a:cubicBezTo>
                    <a:cubicBezTo>
                      <a:pt x="118" y="215"/>
                      <a:pt x="118" y="215"/>
                      <a:pt x="118" y="215"/>
                    </a:cubicBezTo>
                    <a:cubicBezTo>
                      <a:pt x="114" y="218"/>
                      <a:pt x="110" y="221"/>
                      <a:pt x="105" y="223"/>
                    </a:cubicBezTo>
                    <a:cubicBezTo>
                      <a:pt x="99" y="225"/>
                      <a:pt x="93" y="226"/>
                      <a:pt x="87" y="226"/>
                    </a:cubicBezTo>
                    <a:cubicBezTo>
                      <a:pt x="81" y="226"/>
                      <a:pt x="75" y="225"/>
                      <a:pt x="70" y="223"/>
                    </a:cubicBezTo>
                    <a:cubicBezTo>
                      <a:pt x="65" y="221"/>
                      <a:pt x="60" y="218"/>
                      <a:pt x="56" y="215"/>
                    </a:cubicBezTo>
                    <a:cubicBezTo>
                      <a:pt x="56" y="215"/>
                      <a:pt x="56" y="215"/>
                      <a:pt x="56" y="215"/>
                    </a:cubicBezTo>
                    <a:cubicBezTo>
                      <a:pt x="52" y="212"/>
                      <a:pt x="48" y="208"/>
                      <a:pt x="45" y="204"/>
                    </a:cubicBezTo>
                    <a:cubicBezTo>
                      <a:pt x="45" y="204"/>
                      <a:pt x="45" y="204"/>
                      <a:pt x="45" y="204"/>
                    </a:cubicBezTo>
                    <a:cubicBezTo>
                      <a:pt x="42" y="200"/>
                      <a:pt x="40" y="196"/>
                      <a:pt x="38" y="191"/>
                    </a:cubicBezTo>
                    <a:cubicBezTo>
                      <a:pt x="38" y="190"/>
                      <a:pt x="38" y="189"/>
                      <a:pt x="37" y="188"/>
                    </a:cubicBezTo>
                    <a:cubicBezTo>
                      <a:pt x="36" y="184"/>
                      <a:pt x="35" y="179"/>
                      <a:pt x="35" y="174"/>
                    </a:cubicBezTo>
                    <a:cubicBezTo>
                      <a:pt x="35" y="169"/>
                      <a:pt x="36" y="164"/>
                      <a:pt x="37" y="159"/>
                    </a:cubicBezTo>
                    <a:cubicBezTo>
                      <a:pt x="38" y="158"/>
                      <a:pt x="38" y="157"/>
                      <a:pt x="38" y="156"/>
                    </a:cubicBezTo>
                    <a:cubicBezTo>
                      <a:pt x="40" y="152"/>
                      <a:pt x="42" y="147"/>
                      <a:pt x="45" y="144"/>
                    </a:cubicBezTo>
                    <a:cubicBezTo>
                      <a:pt x="45" y="143"/>
                      <a:pt x="45" y="143"/>
                      <a:pt x="45" y="143"/>
                    </a:cubicBezTo>
                    <a:cubicBezTo>
                      <a:pt x="48" y="139"/>
                      <a:pt x="52" y="136"/>
                      <a:pt x="56" y="132"/>
                    </a:cubicBezTo>
                    <a:cubicBezTo>
                      <a:pt x="56" y="132"/>
                      <a:pt x="56" y="132"/>
                      <a:pt x="56" y="132"/>
                    </a:cubicBezTo>
                    <a:cubicBezTo>
                      <a:pt x="60" y="129"/>
                      <a:pt x="65" y="127"/>
                      <a:pt x="70" y="125"/>
                    </a:cubicBezTo>
                    <a:cubicBezTo>
                      <a:pt x="75" y="123"/>
                      <a:pt x="81" y="122"/>
                      <a:pt x="87" y="122"/>
                    </a:cubicBezTo>
                    <a:cubicBezTo>
                      <a:pt x="93" y="122"/>
                      <a:pt x="99" y="123"/>
                      <a:pt x="105" y="125"/>
                    </a:cubicBezTo>
                    <a:cubicBezTo>
                      <a:pt x="110" y="127"/>
                      <a:pt x="114" y="129"/>
                      <a:pt x="118" y="132"/>
                    </a:cubicBezTo>
                    <a:cubicBezTo>
                      <a:pt x="118" y="132"/>
                      <a:pt x="118" y="132"/>
                      <a:pt x="119" y="132"/>
                    </a:cubicBezTo>
                    <a:cubicBezTo>
                      <a:pt x="123" y="136"/>
                      <a:pt x="126" y="139"/>
                      <a:pt x="129" y="143"/>
                    </a:cubicBezTo>
                    <a:cubicBezTo>
                      <a:pt x="129" y="143"/>
                      <a:pt x="129" y="143"/>
                      <a:pt x="129" y="144"/>
                    </a:cubicBezTo>
                    <a:cubicBezTo>
                      <a:pt x="132" y="147"/>
                      <a:pt x="134" y="152"/>
                      <a:pt x="136" y="156"/>
                    </a:cubicBezTo>
                    <a:cubicBezTo>
                      <a:pt x="136" y="157"/>
                      <a:pt x="137" y="158"/>
                      <a:pt x="137" y="159"/>
                    </a:cubicBezTo>
                    <a:cubicBezTo>
                      <a:pt x="138" y="164"/>
                      <a:pt x="139" y="169"/>
                      <a:pt x="139" y="174"/>
                    </a:cubicBezTo>
                    <a:cubicBezTo>
                      <a:pt x="139" y="179"/>
                      <a:pt x="138" y="184"/>
                      <a:pt x="137" y="18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endParaRPr lang="id-ID">
                  <a:solidFill>
                    <a:schemeClr val="bg1">
                      <a:lumMod val="65000"/>
                    </a:schemeClr>
                  </a:solidFill>
                </a:endParaRPr>
              </a:p>
            </p:txBody>
          </p:sp>
          <p:sp>
            <p:nvSpPr>
              <p:cNvPr id="20" name="Freeform 7"/>
              <p:cNvSpPr>
                <a:spLocks noEditPoints="1"/>
              </p:cNvSpPr>
              <p:nvPr/>
            </p:nvSpPr>
            <p:spPr bwMode="auto">
              <a:xfrm>
                <a:off x="6145535" y="2960132"/>
                <a:ext cx="177451" cy="567154"/>
              </a:xfrm>
              <a:custGeom>
                <a:avLst/>
                <a:gdLst>
                  <a:gd name="T0" fmla="*/ 139 w 174"/>
                  <a:gd name="T1" fmla="*/ 313 h 556"/>
                  <a:gd name="T2" fmla="*/ 139 w 174"/>
                  <a:gd name="T3" fmla="*/ 52 h 556"/>
                  <a:gd name="T4" fmla="*/ 87 w 174"/>
                  <a:gd name="T5" fmla="*/ 0 h 556"/>
                  <a:gd name="T6" fmla="*/ 35 w 174"/>
                  <a:gd name="T7" fmla="*/ 52 h 556"/>
                  <a:gd name="T8" fmla="*/ 35 w 174"/>
                  <a:gd name="T9" fmla="*/ 313 h 556"/>
                  <a:gd name="T10" fmla="*/ 0 w 174"/>
                  <a:gd name="T11" fmla="*/ 382 h 556"/>
                  <a:gd name="T12" fmla="*/ 35 w 174"/>
                  <a:gd name="T13" fmla="*/ 451 h 556"/>
                  <a:gd name="T14" fmla="*/ 35 w 174"/>
                  <a:gd name="T15" fmla="*/ 504 h 556"/>
                  <a:gd name="T16" fmla="*/ 87 w 174"/>
                  <a:gd name="T17" fmla="*/ 556 h 556"/>
                  <a:gd name="T18" fmla="*/ 139 w 174"/>
                  <a:gd name="T19" fmla="*/ 504 h 556"/>
                  <a:gd name="T20" fmla="*/ 139 w 174"/>
                  <a:gd name="T21" fmla="*/ 451 h 556"/>
                  <a:gd name="T22" fmla="*/ 174 w 174"/>
                  <a:gd name="T23" fmla="*/ 382 h 556"/>
                  <a:gd name="T24" fmla="*/ 139 w 174"/>
                  <a:gd name="T25" fmla="*/ 313 h 556"/>
                  <a:gd name="T26" fmla="*/ 70 w 174"/>
                  <a:gd name="T27" fmla="*/ 52 h 556"/>
                  <a:gd name="T28" fmla="*/ 87 w 174"/>
                  <a:gd name="T29" fmla="*/ 35 h 556"/>
                  <a:gd name="T30" fmla="*/ 104 w 174"/>
                  <a:gd name="T31" fmla="*/ 52 h 556"/>
                  <a:gd name="T32" fmla="*/ 104 w 174"/>
                  <a:gd name="T33" fmla="*/ 297 h 556"/>
                  <a:gd name="T34" fmla="*/ 87 w 174"/>
                  <a:gd name="T35" fmla="*/ 295 h 556"/>
                  <a:gd name="T36" fmla="*/ 70 w 174"/>
                  <a:gd name="T37" fmla="*/ 297 h 556"/>
                  <a:gd name="T38" fmla="*/ 70 w 174"/>
                  <a:gd name="T39" fmla="*/ 52 h 556"/>
                  <a:gd name="T40" fmla="*/ 104 w 174"/>
                  <a:gd name="T41" fmla="*/ 504 h 556"/>
                  <a:gd name="T42" fmla="*/ 87 w 174"/>
                  <a:gd name="T43" fmla="*/ 521 h 556"/>
                  <a:gd name="T44" fmla="*/ 70 w 174"/>
                  <a:gd name="T45" fmla="*/ 504 h 556"/>
                  <a:gd name="T46" fmla="*/ 70 w 174"/>
                  <a:gd name="T47" fmla="*/ 467 h 556"/>
                  <a:gd name="T48" fmla="*/ 87 w 174"/>
                  <a:gd name="T49" fmla="*/ 469 h 556"/>
                  <a:gd name="T50" fmla="*/ 104 w 174"/>
                  <a:gd name="T51" fmla="*/ 467 h 556"/>
                  <a:gd name="T52" fmla="*/ 104 w 174"/>
                  <a:gd name="T53" fmla="*/ 504 h 556"/>
                  <a:gd name="T54" fmla="*/ 137 w 174"/>
                  <a:gd name="T55" fmla="*/ 397 h 556"/>
                  <a:gd name="T56" fmla="*/ 136 w 174"/>
                  <a:gd name="T57" fmla="*/ 400 h 556"/>
                  <a:gd name="T58" fmla="*/ 129 w 174"/>
                  <a:gd name="T59" fmla="*/ 412 h 556"/>
                  <a:gd name="T60" fmla="*/ 129 w 174"/>
                  <a:gd name="T61" fmla="*/ 413 h 556"/>
                  <a:gd name="T62" fmla="*/ 118 w 174"/>
                  <a:gd name="T63" fmla="*/ 424 h 556"/>
                  <a:gd name="T64" fmla="*/ 118 w 174"/>
                  <a:gd name="T65" fmla="*/ 424 h 556"/>
                  <a:gd name="T66" fmla="*/ 104 w 174"/>
                  <a:gd name="T67" fmla="*/ 431 h 556"/>
                  <a:gd name="T68" fmla="*/ 87 w 174"/>
                  <a:gd name="T69" fmla="*/ 434 h 556"/>
                  <a:gd name="T70" fmla="*/ 70 w 174"/>
                  <a:gd name="T71" fmla="*/ 431 h 556"/>
                  <a:gd name="T72" fmla="*/ 56 w 174"/>
                  <a:gd name="T73" fmla="*/ 424 h 556"/>
                  <a:gd name="T74" fmla="*/ 56 w 174"/>
                  <a:gd name="T75" fmla="*/ 424 h 556"/>
                  <a:gd name="T76" fmla="*/ 45 w 174"/>
                  <a:gd name="T77" fmla="*/ 413 h 556"/>
                  <a:gd name="T78" fmla="*/ 45 w 174"/>
                  <a:gd name="T79" fmla="*/ 412 h 556"/>
                  <a:gd name="T80" fmla="*/ 38 w 174"/>
                  <a:gd name="T81" fmla="*/ 400 h 556"/>
                  <a:gd name="T82" fmla="*/ 37 w 174"/>
                  <a:gd name="T83" fmla="*/ 397 h 556"/>
                  <a:gd name="T84" fmla="*/ 35 w 174"/>
                  <a:gd name="T85" fmla="*/ 382 h 556"/>
                  <a:gd name="T86" fmla="*/ 37 w 174"/>
                  <a:gd name="T87" fmla="*/ 368 h 556"/>
                  <a:gd name="T88" fmla="*/ 38 w 174"/>
                  <a:gd name="T89" fmla="*/ 365 h 556"/>
                  <a:gd name="T90" fmla="*/ 45 w 174"/>
                  <a:gd name="T91" fmla="*/ 352 h 556"/>
                  <a:gd name="T92" fmla="*/ 45 w 174"/>
                  <a:gd name="T93" fmla="*/ 352 h 556"/>
                  <a:gd name="T94" fmla="*/ 56 w 174"/>
                  <a:gd name="T95" fmla="*/ 341 h 556"/>
                  <a:gd name="T96" fmla="*/ 56 w 174"/>
                  <a:gd name="T97" fmla="*/ 341 h 556"/>
                  <a:gd name="T98" fmla="*/ 70 w 174"/>
                  <a:gd name="T99" fmla="*/ 333 h 556"/>
                  <a:gd name="T100" fmla="*/ 87 w 174"/>
                  <a:gd name="T101" fmla="*/ 330 h 556"/>
                  <a:gd name="T102" fmla="*/ 104 w 174"/>
                  <a:gd name="T103" fmla="*/ 333 h 556"/>
                  <a:gd name="T104" fmla="*/ 118 w 174"/>
                  <a:gd name="T105" fmla="*/ 341 h 556"/>
                  <a:gd name="T106" fmla="*/ 118 w 174"/>
                  <a:gd name="T107" fmla="*/ 341 h 556"/>
                  <a:gd name="T108" fmla="*/ 129 w 174"/>
                  <a:gd name="T109" fmla="*/ 352 h 556"/>
                  <a:gd name="T110" fmla="*/ 129 w 174"/>
                  <a:gd name="T111" fmla="*/ 352 h 556"/>
                  <a:gd name="T112" fmla="*/ 136 w 174"/>
                  <a:gd name="T113" fmla="*/ 365 h 556"/>
                  <a:gd name="T114" fmla="*/ 137 w 174"/>
                  <a:gd name="T115" fmla="*/ 368 h 556"/>
                  <a:gd name="T116" fmla="*/ 139 w 174"/>
                  <a:gd name="T117" fmla="*/ 382 h 556"/>
                  <a:gd name="T118" fmla="*/ 137 w 174"/>
                  <a:gd name="T119" fmla="*/ 39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313"/>
                    </a:moveTo>
                    <a:cubicBezTo>
                      <a:pt x="139" y="52"/>
                      <a:pt x="139" y="52"/>
                      <a:pt x="139" y="52"/>
                    </a:cubicBezTo>
                    <a:cubicBezTo>
                      <a:pt x="139" y="23"/>
                      <a:pt x="116" y="0"/>
                      <a:pt x="87" y="0"/>
                    </a:cubicBezTo>
                    <a:cubicBezTo>
                      <a:pt x="58" y="0"/>
                      <a:pt x="35" y="23"/>
                      <a:pt x="35" y="52"/>
                    </a:cubicBezTo>
                    <a:cubicBezTo>
                      <a:pt x="35" y="313"/>
                      <a:pt x="35" y="313"/>
                      <a:pt x="35" y="313"/>
                    </a:cubicBezTo>
                    <a:cubicBezTo>
                      <a:pt x="14" y="329"/>
                      <a:pt x="0" y="354"/>
                      <a:pt x="0" y="382"/>
                    </a:cubicBezTo>
                    <a:cubicBezTo>
                      <a:pt x="0" y="411"/>
                      <a:pt x="14" y="435"/>
                      <a:pt x="35" y="451"/>
                    </a:cubicBezTo>
                    <a:cubicBezTo>
                      <a:pt x="35" y="504"/>
                      <a:pt x="35" y="504"/>
                      <a:pt x="35" y="504"/>
                    </a:cubicBezTo>
                    <a:cubicBezTo>
                      <a:pt x="35" y="533"/>
                      <a:pt x="58" y="556"/>
                      <a:pt x="87" y="556"/>
                    </a:cubicBezTo>
                    <a:cubicBezTo>
                      <a:pt x="116" y="556"/>
                      <a:pt x="139" y="533"/>
                      <a:pt x="139" y="504"/>
                    </a:cubicBezTo>
                    <a:cubicBezTo>
                      <a:pt x="139" y="451"/>
                      <a:pt x="139" y="451"/>
                      <a:pt x="139" y="451"/>
                    </a:cubicBezTo>
                    <a:cubicBezTo>
                      <a:pt x="160" y="435"/>
                      <a:pt x="174" y="411"/>
                      <a:pt x="174" y="382"/>
                    </a:cubicBezTo>
                    <a:cubicBezTo>
                      <a:pt x="174" y="354"/>
                      <a:pt x="160" y="329"/>
                      <a:pt x="139" y="313"/>
                    </a:cubicBezTo>
                    <a:close/>
                    <a:moveTo>
                      <a:pt x="70" y="52"/>
                    </a:moveTo>
                    <a:cubicBezTo>
                      <a:pt x="70" y="43"/>
                      <a:pt x="77" y="35"/>
                      <a:pt x="87" y="35"/>
                    </a:cubicBezTo>
                    <a:cubicBezTo>
                      <a:pt x="97" y="35"/>
                      <a:pt x="104" y="43"/>
                      <a:pt x="104" y="52"/>
                    </a:cubicBezTo>
                    <a:cubicBezTo>
                      <a:pt x="104" y="297"/>
                      <a:pt x="104" y="297"/>
                      <a:pt x="104" y="297"/>
                    </a:cubicBezTo>
                    <a:cubicBezTo>
                      <a:pt x="99" y="296"/>
                      <a:pt x="93" y="295"/>
                      <a:pt x="87" y="295"/>
                    </a:cubicBezTo>
                    <a:cubicBezTo>
                      <a:pt x="81" y="295"/>
                      <a:pt x="75" y="296"/>
                      <a:pt x="70" y="297"/>
                    </a:cubicBezTo>
                    <a:lnTo>
                      <a:pt x="70" y="52"/>
                    </a:lnTo>
                    <a:close/>
                    <a:moveTo>
                      <a:pt x="104" y="504"/>
                    </a:moveTo>
                    <a:cubicBezTo>
                      <a:pt x="104" y="513"/>
                      <a:pt x="97" y="521"/>
                      <a:pt x="87" y="521"/>
                    </a:cubicBezTo>
                    <a:cubicBezTo>
                      <a:pt x="77" y="521"/>
                      <a:pt x="70" y="513"/>
                      <a:pt x="70" y="504"/>
                    </a:cubicBezTo>
                    <a:cubicBezTo>
                      <a:pt x="70" y="467"/>
                      <a:pt x="70" y="467"/>
                      <a:pt x="70" y="467"/>
                    </a:cubicBezTo>
                    <a:cubicBezTo>
                      <a:pt x="75" y="469"/>
                      <a:pt x="81" y="469"/>
                      <a:pt x="87" y="469"/>
                    </a:cubicBezTo>
                    <a:cubicBezTo>
                      <a:pt x="93" y="469"/>
                      <a:pt x="99" y="469"/>
                      <a:pt x="104" y="467"/>
                    </a:cubicBezTo>
                    <a:lnTo>
                      <a:pt x="104" y="504"/>
                    </a:lnTo>
                    <a:close/>
                    <a:moveTo>
                      <a:pt x="137" y="397"/>
                    </a:moveTo>
                    <a:cubicBezTo>
                      <a:pt x="137" y="398"/>
                      <a:pt x="136" y="399"/>
                      <a:pt x="136" y="400"/>
                    </a:cubicBezTo>
                    <a:cubicBezTo>
                      <a:pt x="134" y="404"/>
                      <a:pt x="132" y="409"/>
                      <a:pt x="129" y="412"/>
                    </a:cubicBezTo>
                    <a:cubicBezTo>
                      <a:pt x="129" y="412"/>
                      <a:pt x="129" y="413"/>
                      <a:pt x="129" y="413"/>
                    </a:cubicBezTo>
                    <a:cubicBezTo>
                      <a:pt x="126" y="417"/>
                      <a:pt x="123" y="420"/>
                      <a:pt x="118" y="424"/>
                    </a:cubicBezTo>
                    <a:cubicBezTo>
                      <a:pt x="118" y="424"/>
                      <a:pt x="118" y="424"/>
                      <a:pt x="118" y="424"/>
                    </a:cubicBezTo>
                    <a:cubicBezTo>
                      <a:pt x="114" y="427"/>
                      <a:pt x="109" y="429"/>
                      <a:pt x="104" y="431"/>
                    </a:cubicBezTo>
                    <a:cubicBezTo>
                      <a:pt x="99" y="433"/>
                      <a:pt x="93" y="434"/>
                      <a:pt x="87" y="434"/>
                    </a:cubicBezTo>
                    <a:cubicBezTo>
                      <a:pt x="81" y="434"/>
                      <a:pt x="75" y="433"/>
                      <a:pt x="70" y="431"/>
                    </a:cubicBezTo>
                    <a:cubicBezTo>
                      <a:pt x="65" y="429"/>
                      <a:pt x="60" y="427"/>
                      <a:pt x="56" y="424"/>
                    </a:cubicBezTo>
                    <a:cubicBezTo>
                      <a:pt x="56" y="424"/>
                      <a:pt x="56" y="424"/>
                      <a:pt x="56" y="424"/>
                    </a:cubicBezTo>
                    <a:cubicBezTo>
                      <a:pt x="51" y="420"/>
                      <a:pt x="48" y="417"/>
                      <a:pt x="45" y="413"/>
                    </a:cubicBezTo>
                    <a:cubicBezTo>
                      <a:pt x="45" y="413"/>
                      <a:pt x="45" y="412"/>
                      <a:pt x="45" y="412"/>
                    </a:cubicBezTo>
                    <a:cubicBezTo>
                      <a:pt x="42" y="409"/>
                      <a:pt x="40" y="404"/>
                      <a:pt x="38" y="400"/>
                    </a:cubicBezTo>
                    <a:cubicBezTo>
                      <a:pt x="38" y="399"/>
                      <a:pt x="37" y="398"/>
                      <a:pt x="37" y="397"/>
                    </a:cubicBezTo>
                    <a:cubicBezTo>
                      <a:pt x="36" y="392"/>
                      <a:pt x="35" y="387"/>
                      <a:pt x="35" y="382"/>
                    </a:cubicBezTo>
                    <a:cubicBezTo>
                      <a:pt x="35" y="377"/>
                      <a:pt x="36" y="372"/>
                      <a:pt x="37" y="368"/>
                    </a:cubicBezTo>
                    <a:cubicBezTo>
                      <a:pt x="37" y="367"/>
                      <a:pt x="38" y="366"/>
                      <a:pt x="38" y="365"/>
                    </a:cubicBezTo>
                    <a:cubicBezTo>
                      <a:pt x="40" y="360"/>
                      <a:pt x="42" y="356"/>
                      <a:pt x="45" y="352"/>
                    </a:cubicBezTo>
                    <a:cubicBezTo>
                      <a:pt x="45" y="352"/>
                      <a:pt x="45" y="352"/>
                      <a:pt x="45" y="352"/>
                    </a:cubicBezTo>
                    <a:cubicBezTo>
                      <a:pt x="48" y="348"/>
                      <a:pt x="51" y="344"/>
                      <a:pt x="56" y="341"/>
                    </a:cubicBezTo>
                    <a:cubicBezTo>
                      <a:pt x="56" y="341"/>
                      <a:pt x="56" y="341"/>
                      <a:pt x="56" y="341"/>
                    </a:cubicBezTo>
                    <a:cubicBezTo>
                      <a:pt x="60" y="338"/>
                      <a:pt x="65" y="335"/>
                      <a:pt x="70" y="333"/>
                    </a:cubicBezTo>
                    <a:cubicBezTo>
                      <a:pt x="75" y="331"/>
                      <a:pt x="81" y="330"/>
                      <a:pt x="87" y="330"/>
                    </a:cubicBezTo>
                    <a:cubicBezTo>
                      <a:pt x="93" y="330"/>
                      <a:pt x="99" y="331"/>
                      <a:pt x="104" y="333"/>
                    </a:cubicBezTo>
                    <a:cubicBezTo>
                      <a:pt x="109" y="335"/>
                      <a:pt x="114" y="338"/>
                      <a:pt x="118" y="341"/>
                    </a:cubicBezTo>
                    <a:cubicBezTo>
                      <a:pt x="118" y="341"/>
                      <a:pt x="118" y="341"/>
                      <a:pt x="118" y="341"/>
                    </a:cubicBezTo>
                    <a:cubicBezTo>
                      <a:pt x="123" y="344"/>
                      <a:pt x="126" y="348"/>
                      <a:pt x="129" y="352"/>
                    </a:cubicBezTo>
                    <a:cubicBezTo>
                      <a:pt x="129" y="352"/>
                      <a:pt x="129" y="352"/>
                      <a:pt x="129" y="352"/>
                    </a:cubicBezTo>
                    <a:cubicBezTo>
                      <a:pt x="132" y="356"/>
                      <a:pt x="134" y="360"/>
                      <a:pt x="136" y="365"/>
                    </a:cubicBezTo>
                    <a:cubicBezTo>
                      <a:pt x="136" y="366"/>
                      <a:pt x="137" y="367"/>
                      <a:pt x="137" y="368"/>
                    </a:cubicBezTo>
                    <a:cubicBezTo>
                      <a:pt x="138" y="372"/>
                      <a:pt x="139" y="377"/>
                      <a:pt x="139" y="382"/>
                    </a:cubicBezTo>
                    <a:cubicBezTo>
                      <a:pt x="139" y="387"/>
                      <a:pt x="138" y="392"/>
                      <a:pt x="137" y="39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endParaRPr lang="id-ID">
                  <a:solidFill>
                    <a:schemeClr val="bg1">
                      <a:lumMod val="65000"/>
                    </a:schemeClr>
                  </a:solidFill>
                </a:endParaRPr>
              </a:p>
            </p:txBody>
          </p:sp>
        </p:grpSp>
        <p:grpSp>
          <p:nvGrpSpPr>
            <p:cNvPr id="34" name="组合 33"/>
            <p:cNvGrpSpPr/>
            <p:nvPr/>
          </p:nvGrpSpPr>
          <p:grpSpPr>
            <a:xfrm>
              <a:off x="9274710" y="2521720"/>
              <a:ext cx="1259088" cy="1258739"/>
              <a:chOff x="9274710" y="2608805"/>
              <a:chExt cx="1259088" cy="1258739"/>
            </a:xfrm>
          </p:grpSpPr>
          <p:sp>
            <p:nvSpPr>
              <p:cNvPr id="14" name="Овал 18"/>
              <p:cNvSpPr/>
              <p:nvPr/>
            </p:nvSpPr>
            <p:spPr>
              <a:xfrm>
                <a:off x="9274710" y="2608805"/>
                <a:ext cx="1259088" cy="1258739"/>
              </a:xfrm>
              <a:prstGeom prst="ellipse">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ru-RU" sz="2400"/>
              </a:p>
            </p:txBody>
          </p:sp>
          <p:sp>
            <p:nvSpPr>
              <p:cNvPr id="17" name="Freeform 11"/>
              <p:cNvSpPr>
                <a:spLocks noEditPoints="1"/>
              </p:cNvSpPr>
              <p:nvPr/>
            </p:nvSpPr>
            <p:spPr bwMode="auto">
              <a:xfrm>
                <a:off x="9611306" y="2980351"/>
                <a:ext cx="528285" cy="526715"/>
              </a:xfrm>
              <a:custGeom>
                <a:avLst/>
                <a:gdLst>
                  <a:gd name="T0" fmla="*/ 839 w 852"/>
                  <a:gd name="T1" fmla="*/ 4 h 850"/>
                  <a:gd name="T2" fmla="*/ 824 w 852"/>
                  <a:gd name="T3" fmla="*/ 0 h 850"/>
                  <a:gd name="T4" fmla="*/ 810 w 852"/>
                  <a:gd name="T5" fmla="*/ 5 h 850"/>
                  <a:gd name="T6" fmla="*/ 13 w 852"/>
                  <a:gd name="T7" fmla="*/ 536 h 850"/>
                  <a:gd name="T8" fmla="*/ 1 w 852"/>
                  <a:gd name="T9" fmla="*/ 561 h 850"/>
                  <a:gd name="T10" fmla="*/ 18 w 852"/>
                  <a:gd name="T11" fmla="*/ 583 h 850"/>
                  <a:gd name="T12" fmla="*/ 225 w 852"/>
                  <a:gd name="T13" fmla="*/ 666 h 850"/>
                  <a:gd name="T14" fmla="*/ 323 w 852"/>
                  <a:gd name="T15" fmla="*/ 837 h 850"/>
                  <a:gd name="T16" fmla="*/ 346 w 852"/>
                  <a:gd name="T17" fmla="*/ 850 h 850"/>
                  <a:gd name="T18" fmla="*/ 346 w 852"/>
                  <a:gd name="T19" fmla="*/ 850 h 850"/>
                  <a:gd name="T20" fmla="*/ 369 w 852"/>
                  <a:gd name="T21" fmla="*/ 837 h 850"/>
                  <a:gd name="T22" fmla="*/ 424 w 852"/>
                  <a:gd name="T23" fmla="*/ 745 h 850"/>
                  <a:gd name="T24" fmla="*/ 682 w 852"/>
                  <a:gd name="T25" fmla="*/ 848 h 850"/>
                  <a:gd name="T26" fmla="*/ 691 w 852"/>
                  <a:gd name="T27" fmla="*/ 850 h 850"/>
                  <a:gd name="T28" fmla="*/ 705 w 852"/>
                  <a:gd name="T29" fmla="*/ 847 h 850"/>
                  <a:gd name="T30" fmla="*/ 718 w 852"/>
                  <a:gd name="T31" fmla="*/ 828 h 850"/>
                  <a:gd name="T32" fmla="*/ 850 w 852"/>
                  <a:gd name="T33" fmla="*/ 31 h 850"/>
                  <a:gd name="T34" fmla="*/ 839 w 852"/>
                  <a:gd name="T35" fmla="*/ 4 h 850"/>
                  <a:gd name="T36" fmla="*/ 84 w 852"/>
                  <a:gd name="T37" fmla="*/ 552 h 850"/>
                  <a:gd name="T38" fmla="*/ 700 w 852"/>
                  <a:gd name="T39" fmla="*/ 142 h 850"/>
                  <a:gd name="T40" fmla="*/ 252 w 852"/>
                  <a:gd name="T41" fmla="*/ 621 h 850"/>
                  <a:gd name="T42" fmla="*/ 245 w 852"/>
                  <a:gd name="T43" fmla="*/ 616 h 850"/>
                  <a:gd name="T44" fmla="*/ 84 w 852"/>
                  <a:gd name="T45" fmla="*/ 552 h 850"/>
                  <a:gd name="T46" fmla="*/ 272 w 852"/>
                  <a:gd name="T47" fmla="*/ 639 h 850"/>
                  <a:gd name="T48" fmla="*/ 271 w 852"/>
                  <a:gd name="T49" fmla="*/ 639 h 850"/>
                  <a:gd name="T50" fmla="*/ 774 w 852"/>
                  <a:gd name="T51" fmla="*/ 101 h 850"/>
                  <a:gd name="T52" fmla="*/ 346 w 852"/>
                  <a:gd name="T53" fmla="*/ 769 h 850"/>
                  <a:gd name="T54" fmla="*/ 272 w 852"/>
                  <a:gd name="T55" fmla="*/ 639 h 850"/>
                  <a:gd name="T56" fmla="*/ 671 w 852"/>
                  <a:gd name="T57" fmla="*/ 787 h 850"/>
                  <a:gd name="T58" fmla="*/ 444 w 852"/>
                  <a:gd name="T59" fmla="*/ 696 h 850"/>
                  <a:gd name="T60" fmla="*/ 427 w 852"/>
                  <a:gd name="T61" fmla="*/ 693 h 850"/>
                  <a:gd name="T62" fmla="*/ 777 w 852"/>
                  <a:gd name="T63" fmla="*/ 151 h 850"/>
                  <a:gd name="T64" fmla="*/ 671 w 852"/>
                  <a:gd name="T65" fmla="*/ 787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2" h="850">
                    <a:moveTo>
                      <a:pt x="839" y="4"/>
                    </a:moveTo>
                    <a:cubicBezTo>
                      <a:pt x="834" y="2"/>
                      <a:pt x="829" y="0"/>
                      <a:pt x="824" y="0"/>
                    </a:cubicBezTo>
                    <a:cubicBezTo>
                      <a:pt x="819" y="0"/>
                      <a:pt x="814" y="2"/>
                      <a:pt x="810" y="5"/>
                    </a:cubicBezTo>
                    <a:cubicBezTo>
                      <a:pt x="13" y="536"/>
                      <a:pt x="13" y="536"/>
                      <a:pt x="13" y="536"/>
                    </a:cubicBezTo>
                    <a:cubicBezTo>
                      <a:pt x="5" y="541"/>
                      <a:pt x="0" y="551"/>
                      <a:pt x="1" y="561"/>
                    </a:cubicBezTo>
                    <a:cubicBezTo>
                      <a:pt x="2" y="570"/>
                      <a:pt x="9" y="579"/>
                      <a:pt x="18" y="583"/>
                    </a:cubicBezTo>
                    <a:cubicBezTo>
                      <a:pt x="225" y="666"/>
                      <a:pt x="225" y="666"/>
                      <a:pt x="225" y="666"/>
                    </a:cubicBezTo>
                    <a:cubicBezTo>
                      <a:pt x="323" y="837"/>
                      <a:pt x="323" y="837"/>
                      <a:pt x="323" y="837"/>
                    </a:cubicBezTo>
                    <a:cubicBezTo>
                      <a:pt x="328" y="845"/>
                      <a:pt x="337" y="850"/>
                      <a:pt x="346" y="850"/>
                    </a:cubicBezTo>
                    <a:cubicBezTo>
                      <a:pt x="346" y="850"/>
                      <a:pt x="346" y="850"/>
                      <a:pt x="346" y="850"/>
                    </a:cubicBezTo>
                    <a:cubicBezTo>
                      <a:pt x="356" y="850"/>
                      <a:pt x="364" y="845"/>
                      <a:pt x="369" y="837"/>
                    </a:cubicBezTo>
                    <a:cubicBezTo>
                      <a:pt x="424" y="745"/>
                      <a:pt x="424" y="745"/>
                      <a:pt x="424" y="745"/>
                    </a:cubicBezTo>
                    <a:cubicBezTo>
                      <a:pt x="682" y="848"/>
                      <a:pt x="682" y="848"/>
                      <a:pt x="682" y="848"/>
                    </a:cubicBezTo>
                    <a:cubicBezTo>
                      <a:pt x="685" y="849"/>
                      <a:pt x="688" y="850"/>
                      <a:pt x="691" y="850"/>
                    </a:cubicBezTo>
                    <a:cubicBezTo>
                      <a:pt x="696" y="850"/>
                      <a:pt x="700" y="849"/>
                      <a:pt x="705" y="847"/>
                    </a:cubicBezTo>
                    <a:cubicBezTo>
                      <a:pt x="712" y="843"/>
                      <a:pt x="716" y="836"/>
                      <a:pt x="718" y="828"/>
                    </a:cubicBezTo>
                    <a:cubicBezTo>
                      <a:pt x="850" y="31"/>
                      <a:pt x="850" y="31"/>
                      <a:pt x="850" y="31"/>
                    </a:cubicBezTo>
                    <a:cubicBezTo>
                      <a:pt x="852" y="21"/>
                      <a:pt x="848" y="10"/>
                      <a:pt x="839" y="4"/>
                    </a:cubicBezTo>
                    <a:close/>
                    <a:moveTo>
                      <a:pt x="84" y="552"/>
                    </a:moveTo>
                    <a:cubicBezTo>
                      <a:pt x="700" y="142"/>
                      <a:pt x="700" y="142"/>
                      <a:pt x="700" y="142"/>
                    </a:cubicBezTo>
                    <a:cubicBezTo>
                      <a:pt x="252" y="621"/>
                      <a:pt x="252" y="621"/>
                      <a:pt x="252" y="621"/>
                    </a:cubicBezTo>
                    <a:cubicBezTo>
                      <a:pt x="250" y="619"/>
                      <a:pt x="248" y="617"/>
                      <a:pt x="245" y="616"/>
                    </a:cubicBezTo>
                    <a:lnTo>
                      <a:pt x="84" y="552"/>
                    </a:lnTo>
                    <a:close/>
                    <a:moveTo>
                      <a:pt x="272" y="639"/>
                    </a:moveTo>
                    <a:cubicBezTo>
                      <a:pt x="272" y="639"/>
                      <a:pt x="271" y="639"/>
                      <a:pt x="271" y="639"/>
                    </a:cubicBezTo>
                    <a:cubicBezTo>
                      <a:pt x="774" y="101"/>
                      <a:pt x="774" y="101"/>
                      <a:pt x="774" y="101"/>
                    </a:cubicBezTo>
                    <a:cubicBezTo>
                      <a:pt x="346" y="769"/>
                      <a:pt x="346" y="769"/>
                      <a:pt x="346" y="769"/>
                    </a:cubicBezTo>
                    <a:lnTo>
                      <a:pt x="272" y="639"/>
                    </a:lnTo>
                    <a:close/>
                    <a:moveTo>
                      <a:pt x="671" y="787"/>
                    </a:moveTo>
                    <a:cubicBezTo>
                      <a:pt x="444" y="696"/>
                      <a:pt x="444" y="696"/>
                      <a:pt x="444" y="696"/>
                    </a:cubicBezTo>
                    <a:cubicBezTo>
                      <a:pt x="438" y="694"/>
                      <a:pt x="433" y="693"/>
                      <a:pt x="427" y="693"/>
                    </a:cubicBezTo>
                    <a:cubicBezTo>
                      <a:pt x="777" y="151"/>
                      <a:pt x="777" y="151"/>
                      <a:pt x="777" y="151"/>
                    </a:cubicBezTo>
                    <a:lnTo>
                      <a:pt x="671" y="787"/>
                    </a:lnTo>
                    <a:close/>
                  </a:path>
                </a:pathLst>
              </a:custGeom>
              <a:solidFill>
                <a:schemeClr val="bg1"/>
              </a:solidFill>
              <a:ln>
                <a:noFill/>
              </a:ln>
            </p:spPr>
            <p:txBody>
              <a:bodyPr vert="horz" wrap="square" lIns="91419" tIns="45709" rIns="91419" bIns="45709" numCol="1" anchor="t" anchorCtr="0" compatLnSpc="1"/>
              <a:lstStyle/>
              <a:p>
                <a:endParaRPr lang="id-ID">
                  <a:solidFill>
                    <a:schemeClr val="bg1">
                      <a:lumMod val="65000"/>
                    </a:schemeClr>
                  </a:solidFill>
                </a:endParaRPr>
              </a:p>
            </p:txBody>
          </p:sp>
        </p:grpSp>
      </p:grpSp>
      <p:sp>
        <p:nvSpPr>
          <p:cNvPr id="36" name="矩形 35"/>
          <p:cNvSpPr/>
          <p:nvPr/>
        </p:nvSpPr>
        <p:spPr>
          <a:xfrm>
            <a:off x="1299256" y="3899557"/>
            <a:ext cx="2248809"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37" name="矩形 36"/>
          <p:cNvSpPr/>
          <p:nvPr/>
        </p:nvSpPr>
        <p:spPr>
          <a:xfrm>
            <a:off x="4971594" y="3899557"/>
            <a:ext cx="2248809"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38" name="矩形 37"/>
          <p:cNvSpPr/>
          <p:nvPr/>
        </p:nvSpPr>
        <p:spPr>
          <a:xfrm>
            <a:off x="8643932" y="3899557"/>
            <a:ext cx="2248809"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39" name="矩形 38"/>
          <p:cNvSpPr/>
          <p:nvPr/>
        </p:nvSpPr>
        <p:spPr>
          <a:xfrm>
            <a:off x="1818366" y="3506637"/>
            <a:ext cx="1210588" cy="400110"/>
          </a:xfrm>
          <a:prstGeom prst="rect">
            <a:avLst/>
          </a:prstGeom>
        </p:spPr>
        <p:txBody>
          <a:bodyPr wrap="none">
            <a:spAutoFit/>
          </a:bodyPr>
          <a:lstStyle/>
          <a:p>
            <a:r>
              <a:rPr lang="zh-CN" altLang="en-US" sz="2000" dirty="0">
                <a:solidFill>
                  <a:schemeClr val="tx1">
                    <a:lumMod val="65000"/>
                    <a:lumOff val="3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sz="2000" dirty="0">
              <a:solidFill>
                <a:schemeClr val="tx1">
                  <a:lumMod val="65000"/>
                  <a:lumOff val="35000"/>
                </a:schemeClr>
              </a:solidFill>
            </a:endParaRPr>
          </a:p>
        </p:txBody>
      </p:sp>
      <p:sp>
        <p:nvSpPr>
          <p:cNvPr id="40" name="矩形 39"/>
          <p:cNvSpPr/>
          <p:nvPr/>
        </p:nvSpPr>
        <p:spPr>
          <a:xfrm>
            <a:off x="5490704" y="3506637"/>
            <a:ext cx="1210588" cy="400110"/>
          </a:xfrm>
          <a:prstGeom prst="rect">
            <a:avLst/>
          </a:prstGeom>
        </p:spPr>
        <p:txBody>
          <a:bodyPr wrap="none">
            <a:spAutoFit/>
          </a:bodyPr>
          <a:lstStyle/>
          <a:p>
            <a:r>
              <a:rPr lang="zh-CN" altLang="en-US" sz="2000" dirty="0">
                <a:solidFill>
                  <a:schemeClr val="tx1">
                    <a:lumMod val="65000"/>
                    <a:lumOff val="3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sz="2000" dirty="0">
              <a:solidFill>
                <a:schemeClr val="tx1">
                  <a:lumMod val="65000"/>
                  <a:lumOff val="35000"/>
                </a:schemeClr>
              </a:solidFill>
            </a:endParaRPr>
          </a:p>
        </p:txBody>
      </p:sp>
      <p:sp>
        <p:nvSpPr>
          <p:cNvPr id="41" name="矩形 40"/>
          <p:cNvSpPr/>
          <p:nvPr/>
        </p:nvSpPr>
        <p:spPr>
          <a:xfrm>
            <a:off x="9163042" y="3506637"/>
            <a:ext cx="1210588" cy="400110"/>
          </a:xfrm>
          <a:prstGeom prst="rect">
            <a:avLst/>
          </a:prstGeom>
        </p:spPr>
        <p:txBody>
          <a:bodyPr wrap="none">
            <a:spAutoFit/>
          </a:bodyPr>
          <a:lstStyle/>
          <a:p>
            <a:r>
              <a:rPr lang="zh-CN" altLang="en-US" sz="2000" dirty="0">
                <a:solidFill>
                  <a:schemeClr val="tx1">
                    <a:lumMod val="65000"/>
                    <a:lumOff val="3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您的标题</a:t>
            </a:r>
            <a:endParaRPr lang="zh-CN" altLang="en-US" sz="2000" dirty="0">
              <a:solidFill>
                <a:schemeClr val="tx1">
                  <a:lumMod val="65000"/>
                  <a:lumOff val="3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900" advTm="0">
        <p14:warp dir="in"/>
      </p:transition>
    </mc:Choice>
    <mc:Fallback>
      <p:transition spd="slow" advTm="0">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33" name="矩形 32"/>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35" name="文本框 34"/>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26" name="矩形 25"/>
          <p:cNvSpPr/>
          <p:nvPr/>
        </p:nvSpPr>
        <p:spPr>
          <a:xfrm>
            <a:off x="0" y="1991746"/>
            <a:ext cx="12192000" cy="3393054"/>
          </a:xfrm>
          <a:prstGeom prst="rect">
            <a:avLst/>
          </a:prstGeom>
          <a:solidFill>
            <a:schemeClr val="bg1"/>
          </a:solidFill>
          <a:ln w="25400" cap="flat" cmpd="sng" algn="ctr">
            <a:solidFill>
              <a:srgbClr val="F9F9F9"/>
            </a:solidFill>
            <a:prstDash val="solid"/>
          </a:ln>
          <a:effectLst/>
        </p:spPr>
        <p:txBody>
          <a:bodyPr lIns="91412" tIns="45706" rIns="91412" bIns="45706" anchor="ctr"/>
          <a:lstStyle/>
          <a:p>
            <a:pPr algn="ctr">
              <a:defRPr/>
            </a:pPr>
            <a:endParaRPr lang="zh-CN" altLang="en-US" sz="1335" kern="0" dirty="0">
              <a:solidFill>
                <a:schemeClr val="tx1">
                  <a:lumMod val="50000"/>
                  <a:lumOff val="50000"/>
                </a:schemeClr>
              </a:solidFill>
              <a:latin typeface="Calibri" panose="020F0502020204030204"/>
              <a:ea typeface="宋体" panose="02010600030101010101" pitchFamily="2" charset="-122"/>
            </a:endParaRPr>
          </a:p>
        </p:txBody>
      </p:sp>
      <p:sp>
        <p:nvSpPr>
          <p:cNvPr id="34" name="矩形 33"/>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28" name="直角三角形 5"/>
          <p:cNvSpPr/>
          <p:nvPr/>
        </p:nvSpPr>
        <p:spPr>
          <a:xfrm flipH="1">
            <a:off x="1664269" y="1601221"/>
            <a:ext cx="385644" cy="390525"/>
          </a:xfrm>
          <a:custGeom>
            <a:avLst/>
            <a:gdLst>
              <a:gd name="connsiteX0" fmla="*/ 0 w 308606"/>
              <a:gd name="connsiteY0" fmla="*/ 432048 h 432048"/>
              <a:gd name="connsiteX1" fmla="*/ 0 w 308606"/>
              <a:gd name="connsiteY1" fmla="*/ 0 h 432048"/>
              <a:gd name="connsiteX2" fmla="*/ 308606 w 308606"/>
              <a:gd name="connsiteY2" fmla="*/ 432048 h 432048"/>
              <a:gd name="connsiteX3" fmla="*/ 0 w 308606"/>
              <a:gd name="connsiteY3" fmla="*/ 432048 h 432048"/>
              <a:gd name="connsiteX0-1" fmla="*/ 0 w 425837"/>
              <a:gd name="connsiteY0-2" fmla="*/ 432048 h 432048"/>
              <a:gd name="connsiteX1-3" fmla="*/ 117231 w 425837"/>
              <a:gd name="connsiteY1-4" fmla="*/ 0 h 432048"/>
              <a:gd name="connsiteX2-5" fmla="*/ 425837 w 425837"/>
              <a:gd name="connsiteY2-6" fmla="*/ 432048 h 432048"/>
              <a:gd name="connsiteX3-7" fmla="*/ 0 w 425837"/>
              <a:gd name="connsiteY3-8" fmla="*/ 432048 h 432048"/>
            </a:gdLst>
            <a:ahLst/>
            <a:cxnLst>
              <a:cxn ang="0">
                <a:pos x="connsiteX0-1" y="connsiteY0-2"/>
              </a:cxn>
              <a:cxn ang="0">
                <a:pos x="connsiteX1-3" y="connsiteY1-4"/>
              </a:cxn>
              <a:cxn ang="0">
                <a:pos x="connsiteX2-5" y="connsiteY2-6"/>
              </a:cxn>
              <a:cxn ang="0">
                <a:pos x="connsiteX3-7" y="connsiteY3-8"/>
              </a:cxn>
            </a:cxnLst>
            <a:rect l="l" t="t" r="r" b="b"/>
            <a:pathLst>
              <a:path w="425837" h="432048">
                <a:moveTo>
                  <a:pt x="0" y="432048"/>
                </a:moveTo>
                <a:lnTo>
                  <a:pt x="117231" y="0"/>
                </a:lnTo>
                <a:lnTo>
                  <a:pt x="425837" y="432048"/>
                </a:lnTo>
                <a:lnTo>
                  <a:pt x="0" y="432048"/>
                </a:lnTo>
                <a:close/>
              </a:path>
            </a:pathLst>
          </a:custGeom>
          <a:solidFill>
            <a:schemeClr val="bg1">
              <a:lumMod val="95000"/>
            </a:schemeClr>
          </a:solidFill>
          <a:ln w="25400" cap="flat" cmpd="sng" algn="ctr">
            <a:noFill/>
            <a:prstDash val="solid"/>
          </a:ln>
          <a:effectLst/>
        </p:spPr>
        <p:txBody>
          <a:bodyPr lIns="91412" tIns="45706" rIns="91412" bIns="45706" anchor="ctr"/>
          <a:lstStyle/>
          <a:p>
            <a:pPr algn="ctr">
              <a:defRPr/>
            </a:pPr>
            <a:endParaRPr lang="zh-CN" altLang="en-US" sz="1335" kern="0" dirty="0">
              <a:solidFill>
                <a:sysClr val="window" lastClr="FFFFFF"/>
              </a:solidFill>
              <a:latin typeface="Calibri" panose="020F0502020204030204"/>
              <a:ea typeface="宋体" panose="02010600030101010101" pitchFamily="2" charset="-122"/>
            </a:endParaRPr>
          </a:p>
        </p:txBody>
      </p:sp>
      <p:sp>
        <p:nvSpPr>
          <p:cNvPr id="29" name="下箭头 6"/>
          <p:cNvSpPr/>
          <p:nvPr/>
        </p:nvSpPr>
        <p:spPr>
          <a:xfrm rot="21050905">
            <a:off x="1905493" y="1552008"/>
            <a:ext cx="712568" cy="1174751"/>
          </a:xfrm>
          <a:custGeom>
            <a:avLst/>
            <a:gdLst>
              <a:gd name="connsiteX0" fmla="*/ 0 w 918392"/>
              <a:gd name="connsiteY0" fmla="*/ 1052972 h 1512168"/>
              <a:gd name="connsiteX1" fmla="*/ 170982 w 918392"/>
              <a:gd name="connsiteY1" fmla="*/ 1052972 h 1512168"/>
              <a:gd name="connsiteX2" fmla="*/ 170982 w 918392"/>
              <a:gd name="connsiteY2" fmla="*/ 0 h 1512168"/>
              <a:gd name="connsiteX3" fmla="*/ 747410 w 918392"/>
              <a:gd name="connsiteY3" fmla="*/ 0 h 1512168"/>
              <a:gd name="connsiteX4" fmla="*/ 747410 w 918392"/>
              <a:gd name="connsiteY4" fmla="*/ 1052972 h 1512168"/>
              <a:gd name="connsiteX5" fmla="*/ 918392 w 918392"/>
              <a:gd name="connsiteY5" fmla="*/ 1052972 h 1512168"/>
              <a:gd name="connsiteX6" fmla="*/ 459196 w 918392"/>
              <a:gd name="connsiteY6" fmla="*/ 1512168 h 1512168"/>
              <a:gd name="connsiteX7" fmla="*/ 0 w 918392"/>
              <a:gd name="connsiteY7" fmla="*/ 1052972 h 1512168"/>
              <a:gd name="connsiteX0-1" fmla="*/ 747410 w 918392"/>
              <a:gd name="connsiteY0-2" fmla="*/ 0 h 1512168"/>
              <a:gd name="connsiteX1-3" fmla="*/ 747410 w 918392"/>
              <a:gd name="connsiteY1-4" fmla="*/ 1052972 h 1512168"/>
              <a:gd name="connsiteX2-5" fmla="*/ 918392 w 918392"/>
              <a:gd name="connsiteY2-6" fmla="*/ 1052972 h 1512168"/>
              <a:gd name="connsiteX3-7" fmla="*/ 459196 w 918392"/>
              <a:gd name="connsiteY3-8" fmla="*/ 1512168 h 1512168"/>
              <a:gd name="connsiteX4-9" fmla="*/ 0 w 918392"/>
              <a:gd name="connsiteY4-10" fmla="*/ 1052972 h 1512168"/>
              <a:gd name="connsiteX5-11" fmla="*/ 170982 w 918392"/>
              <a:gd name="connsiteY5-12" fmla="*/ 1052972 h 1512168"/>
              <a:gd name="connsiteX6-13" fmla="*/ 170982 w 918392"/>
              <a:gd name="connsiteY6-14" fmla="*/ 0 h 1512168"/>
              <a:gd name="connsiteX7-15" fmla="*/ 838850 w 918392"/>
              <a:gd name="connsiteY7-16" fmla="*/ 91440 h 1512168"/>
              <a:gd name="connsiteX0-17" fmla="*/ 747410 w 918392"/>
              <a:gd name="connsiteY0-18" fmla="*/ 0 h 1512168"/>
              <a:gd name="connsiteX1-19" fmla="*/ 747410 w 918392"/>
              <a:gd name="connsiteY1-20" fmla="*/ 1052972 h 1512168"/>
              <a:gd name="connsiteX2-21" fmla="*/ 918392 w 918392"/>
              <a:gd name="connsiteY2-22" fmla="*/ 1052972 h 1512168"/>
              <a:gd name="connsiteX3-23" fmla="*/ 459196 w 918392"/>
              <a:gd name="connsiteY3-24" fmla="*/ 1512168 h 1512168"/>
              <a:gd name="connsiteX4-25" fmla="*/ 0 w 918392"/>
              <a:gd name="connsiteY4-26" fmla="*/ 1052972 h 1512168"/>
              <a:gd name="connsiteX5-27" fmla="*/ 170982 w 918392"/>
              <a:gd name="connsiteY5-28" fmla="*/ 1052972 h 1512168"/>
              <a:gd name="connsiteX6-29" fmla="*/ 170982 w 918392"/>
              <a:gd name="connsiteY6-30" fmla="*/ 0 h 1512168"/>
              <a:gd name="connsiteX0-31" fmla="*/ 747410 w 918392"/>
              <a:gd name="connsiteY0-32" fmla="*/ 0 h 1512168"/>
              <a:gd name="connsiteX1-33" fmla="*/ 747410 w 918392"/>
              <a:gd name="connsiteY1-34" fmla="*/ 1052972 h 1512168"/>
              <a:gd name="connsiteX2-35" fmla="*/ 918392 w 918392"/>
              <a:gd name="connsiteY2-36" fmla="*/ 1052972 h 1512168"/>
              <a:gd name="connsiteX3-37" fmla="*/ 459196 w 918392"/>
              <a:gd name="connsiteY3-38" fmla="*/ 1512168 h 1512168"/>
              <a:gd name="connsiteX4-39" fmla="*/ 0 w 918392"/>
              <a:gd name="connsiteY4-40" fmla="*/ 1052972 h 1512168"/>
              <a:gd name="connsiteX5-41" fmla="*/ 170982 w 918392"/>
              <a:gd name="connsiteY5-42" fmla="*/ 1052972 h 1512168"/>
              <a:gd name="connsiteX6-43" fmla="*/ 170982 w 918392"/>
              <a:gd name="connsiteY6-44" fmla="*/ 0 h 1512168"/>
              <a:gd name="connsiteX7-45" fmla="*/ 747410 w 918392"/>
              <a:gd name="connsiteY7-46" fmla="*/ 0 h 1512168"/>
              <a:gd name="connsiteX0-47" fmla="*/ 725658 w 918392"/>
              <a:gd name="connsiteY0-48" fmla="*/ 135028 h 1512168"/>
              <a:gd name="connsiteX1-49" fmla="*/ 747410 w 918392"/>
              <a:gd name="connsiteY1-50" fmla="*/ 1052972 h 1512168"/>
              <a:gd name="connsiteX2-51" fmla="*/ 918392 w 918392"/>
              <a:gd name="connsiteY2-52" fmla="*/ 1052972 h 1512168"/>
              <a:gd name="connsiteX3-53" fmla="*/ 459196 w 918392"/>
              <a:gd name="connsiteY3-54" fmla="*/ 1512168 h 1512168"/>
              <a:gd name="connsiteX4-55" fmla="*/ 0 w 918392"/>
              <a:gd name="connsiteY4-56" fmla="*/ 1052972 h 1512168"/>
              <a:gd name="connsiteX5-57" fmla="*/ 170982 w 918392"/>
              <a:gd name="connsiteY5-58" fmla="*/ 1052972 h 1512168"/>
              <a:gd name="connsiteX6-59" fmla="*/ 170982 w 918392"/>
              <a:gd name="connsiteY6-60" fmla="*/ 0 h 1512168"/>
              <a:gd name="connsiteX7-61" fmla="*/ 725658 w 918392"/>
              <a:gd name="connsiteY7-62" fmla="*/ 135028 h 15121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918392" h="1512168">
                <a:moveTo>
                  <a:pt x="725658" y="135028"/>
                </a:moveTo>
                <a:lnTo>
                  <a:pt x="747410" y="1052972"/>
                </a:lnTo>
                <a:lnTo>
                  <a:pt x="918392" y="1052972"/>
                </a:lnTo>
                <a:lnTo>
                  <a:pt x="459196" y="1512168"/>
                </a:lnTo>
                <a:lnTo>
                  <a:pt x="0" y="1052972"/>
                </a:lnTo>
                <a:lnTo>
                  <a:pt x="170982" y="1052972"/>
                </a:lnTo>
                <a:lnTo>
                  <a:pt x="170982" y="0"/>
                </a:lnTo>
                <a:lnTo>
                  <a:pt x="725658" y="135028"/>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solidFill>
                <a:schemeClr val="lt1"/>
              </a:solidFill>
            </a:endParaRPr>
          </a:p>
        </p:txBody>
      </p:sp>
      <p:sp>
        <p:nvSpPr>
          <p:cNvPr id="20" name="直角三角形 5"/>
          <p:cNvSpPr/>
          <p:nvPr/>
        </p:nvSpPr>
        <p:spPr>
          <a:xfrm flipH="1">
            <a:off x="4218783" y="1601221"/>
            <a:ext cx="385644" cy="390525"/>
          </a:xfrm>
          <a:custGeom>
            <a:avLst/>
            <a:gdLst>
              <a:gd name="connsiteX0" fmla="*/ 0 w 308606"/>
              <a:gd name="connsiteY0" fmla="*/ 432048 h 432048"/>
              <a:gd name="connsiteX1" fmla="*/ 0 w 308606"/>
              <a:gd name="connsiteY1" fmla="*/ 0 h 432048"/>
              <a:gd name="connsiteX2" fmla="*/ 308606 w 308606"/>
              <a:gd name="connsiteY2" fmla="*/ 432048 h 432048"/>
              <a:gd name="connsiteX3" fmla="*/ 0 w 308606"/>
              <a:gd name="connsiteY3" fmla="*/ 432048 h 432048"/>
              <a:gd name="connsiteX0-1" fmla="*/ 0 w 425837"/>
              <a:gd name="connsiteY0-2" fmla="*/ 432048 h 432048"/>
              <a:gd name="connsiteX1-3" fmla="*/ 117231 w 425837"/>
              <a:gd name="connsiteY1-4" fmla="*/ 0 h 432048"/>
              <a:gd name="connsiteX2-5" fmla="*/ 425837 w 425837"/>
              <a:gd name="connsiteY2-6" fmla="*/ 432048 h 432048"/>
              <a:gd name="connsiteX3-7" fmla="*/ 0 w 425837"/>
              <a:gd name="connsiteY3-8" fmla="*/ 432048 h 432048"/>
            </a:gdLst>
            <a:ahLst/>
            <a:cxnLst>
              <a:cxn ang="0">
                <a:pos x="connsiteX0-1" y="connsiteY0-2"/>
              </a:cxn>
              <a:cxn ang="0">
                <a:pos x="connsiteX1-3" y="connsiteY1-4"/>
              </a:cxn>
              <a:cxn ang="0">
                <a:pos x="connsiteX2-5" y="connsiteY2-6"/>
              </a:cxn>
              <a:cxn ang="0">
                <a:pos x="connsiteX3-7" y="connsiteY3-8"/>
              </a:cxn>
            </a:cxnLst>
            <a:rect l="l" t="t" r="r" b="b"/>
            <a:pathLst>
              <a:path w="425837" h="432048">
                <a:moveTo>
                  <a:pt x="0" y="432048"/>
                </a:moveTo>
                <a:lnTo>
                  <a:pt x="117231" y="0"/>
                </a:lnTo>
                <a:lnTo>
                  <a:pt x="425837" y="432048"/>
                </a:lnTo>
                <a:lnTo>
                  <a:pt x="0" y="432048"/>
                </a:lnTo>
                <a:close/>
              </a:path>
            </a:pathLst>
          </a:custGeom>
          <a:solidFill>
            <a:schemeClr val="bg1">
              <a:lumMod val="95000"/>
            </a:schemeClr>
          </a:solidFill>
          <a:ln w="25400" cap="flat" cmpd="sng" algn="ctr">
            <a:noFill/>
            <a:prstDash val="solid"/>
          </a:ln>
          <a:effectLst/>
        </p:spPr>
        <p:txBody>
          <a:bodyPr lIns="91412" tIns="45706" rIns="91412" bIns="45706" anchor="ctr"/>
          <a:lstStyle/>
          <a:p>
            <a:pPr algn="ctr">
              <a:defRPr/>
            </a:pPr>
            <a:endParaRPr lang="zh-CN" altLang="en-US" sz="1335" kern="0" dirty="0">
              <a:solidFill>
                <a:sysClr val="window" lastClr="FFFFFF"/>
              </a:solidFill>
              <a:latin typeface="Calibri" panose="020F0502020204030204"/>
              <a:ea typeface="宋体" panose="02010600030101010101" pitchFamily="2" charset="-122"/>
            </a:endParaRPr>
          </a:p>
        </p:txBody>
      </p:sp>
      <p:sp>
        <p:nvSpPr>
          <p:cNvPr id="21" name="下箭头 6"/>
          <p:cNvSpPr/>
          <p:nvPr/>
        </p:nvSpPr>
        <p:spPr>
          <a:xfrm rot="21050905">
            <a:off x="4460007" y="1552008"/>
            <a:ext cx="712568" cy="1174751"/>
          </a:xfrm>
          <a:custGeom>
            <a:avLst/>
            <a:gdLst>
              <a:gd name="connsiteX0" fmla="*/ 0 w 918392"/>
              <a:gd name="connsiteY0" fmla="*/ 1052972 h 1512168"/>
              <a:gd name="connsiteX1" fmla="*/ 170982 w 918392"/>
              <a:gd name="connsiteY1" fmla="*/ 1052972 h 1512168"/>
              <a:gd name="connsiteX2" fmla="*/ 170982 w 918392"/>
              <a:gd name="connsiteY2" fmla="*/ 0 h 1512168"/>
              <a:gd name="connsiteX3" fmla="*/ 747410 w 918392"/>
              <a:gd name="connsiteY3" fmla="*/ 0 h 1512168"/>
              <a:gd name="connsiteX4" fmla="*/ 747410 w 918392"/>
              <a:gd name="connsiteY4" fmla="*/ 1052972 h 1512168"/>
              <a:gd name="connsiteX5" fmla="*/ 918392 w 918392"/>
              <a:gd name="connsiteY5" fmla="*/ 1052972 h 1512168"/>
              <a:gd name="connsiteX6" fmla="*/ 459196 w 918392"/>
              <a:gd name="connsiteY6" fmla="*/ 1512168 h 1512168"/>
              <a:gd name="connsiteX7" fmla="*/ 0 w 918392"/>
              <a:gd name="connsiteY7" fmla="*/ 1052972 h 1512168"/>
              <a:gd name="connsiteX0-1" fmla="*/ 747410 w 918392"/>
              <a:gd name="connsiteY0-2" fmla="*/ 0 h 1512168"/>
              <a:gd name="connsiteX1-3" fmla="*/ 747410 w 918392"/>
              <a:gd name="connsiteY1-4" fmla="*/ 1052972 h 1512168"/>
              <a:gd name="connsiteX2-5" fmla="*/ 918392 w 918392"/>
              <a:gd name="connsiteY2-6" fmla="*/ 1052972 h 1512168"/>
              <a:gd name="connsiteX3-7" fmla="*/ 459196 w 918392"/>
              <a:gd name="connsiteY3-8" fmla="*/ 1512168 h 1512168"/>
              <a:gd name="connsiteX4-9" fmla="*/ 0 w 918392"/>
              <a:gd name="connsiteY4-10" fmla="*/ 1052972 h 1512168"/>
              <a:gd name="connsiteX5-11" fmla="*/ 170982 w 918392"/>
              <a:gd name="connsiteY5-12" fmla="*/ 1052972 h 1512168"/>
              <a:gd name="connsiteX6-13" fmla="*/ 170982 w 918392"/>
              <a:gd name="connsiteY6-14" fmla="*/ 0 h 1512168"/>
              <a:gd name="connsiteX7-15" fmla="*/ 838850 w 918392"/>
              <a:gd name="connsiteY7-16" fmla="*/ 91440 h 1512168"/>
              <a:gd name="connsiteX0-17" fmla="*/ 747410 w 918392"/>
              <a:gd name="connsiteY0-18" fmla="*/ 0 h 1512168"/>
              <a:gd name="connsiteX1-19" fmla="*/ 747410 w 918392"/>
              <a:gd name="connsiteY1-20" fmla="*/ 1052972 h 1512168"/>
              <a:gd name="connsiteX2-21" fmla="*/ 918392 w 918392"/>
              <a:gd name="connsiteY2-22" fmla="*/ 1052972 h 1512168"/>
              <a:gd name="connsiteX3-23" fmla="*/ 459196 w 918392"/>
              <a:gd name="connsiteY3-24" fmla="*/ 1512168 h 1512168"/>
              <a:gd name="connsiteX4-25" fmla="*/ 0 w 918392"/>
              <a:gd name="connsiteY4-26" fmla="*/ 1052972 h 1512168"/>
              <a:gd name="connsiteX5-27" fmla="*/ 170982 w 918392"/>
              <a:gd name="connsiteY5-28" fmla="*/ 1052972 h 1512168"/>
              <a:gd name="connsiteX6-29" fmla="*/ 170982 w 918392"/>
              <a:gd name="connsiteY6-30" fmla="*/ 0 h 1512168"/>
              <a:gd name="connsiteX0-31" fmla="*/ 747410 w 918392"/>
              <a:gd name="connsiteY0-32" fmla="*/ 0 h 1512168"/>
              <a:gd name="connsiteX1-33" fmla="*/ 747410 w 918392"/>
              <a:gd name="connsiteY1-34" fmla="*/ 1052972 h 1512168"/>
              <a:gd name="connsiteX2-35" fmla="*/ 918392 w 918392"/>
              <a:gd name="connsiteY2-36" fmla="*/ 1052972 h 1512168"/>
              <a:gd name="connsiteX3-37" fmla="*/ 459196 w 918392"/>
              <a:gd name="connsiteY3-38" fmla="*/ 1512168 h 1512168"/>
              <a:gd name="connsiteX4-39" fmla="*/ 0 w 918392"/>
              <a:gd name="connsiteY4-40" fmla="*/ 1052972 h 1512168"/>
              <a:gd name="connsiteX5-41" fmla="*/ 170982 w 918392"/>
              <a:gd name="connsiteY5-42" fmla="*/ 1052972 h 1512168"/>
              <a:gd name="connsiteX6-43" fmla="*/ 170982 w 918392"/>
              <a:gd name="connsiteY6-44" fmla="*/ 0 h 1512168"/>
              <a:gd name="connsiteX7-45" fmla="*/ 747410 w 918392"/>
              <a:gd name="connsiteY7-46" fmla="*/ 0 h 1512168"/>
              <a:gd name="connsiteX0-47" fmla="*/ 725658 w 918392"/>
              <a:gd name="connsiteY0-48" fmla="*/ 135028 h 1512168"/>
              <a:gd name="connsiteX1-49" fmla="*/ 747410 w 918392"/>
              <a:gd name="connsiteY1-50" fmla="*/ 1052972 h 1512168"/>
              <a:gd name="connsiteX2-51" fmla="*/ 918392 w 918392"/>
              <a:gd name="connsiteY2-52" fmla="*/ 1052972 h 1512168"/>
              <a:gd name="connsiteX3-53" fmla="*/ 459196 w 918392"/>
              <a:gd name="connsiteY3-54" fmla="*/ 1512168 h 1512168"/>
              <a:gd name="connsiteX4-55" fmla="*/ 0 w 918392"/>
              <a:gd name="connsiteY4-56" fmla="*/ 1052972 h 1512168"/>
              <a:gd name="connsiteX5-57" fmla="*/ 170982 w 918392"/>
              <a:gd name="connsiteY5-58" fmla="*/ 1052972 h 1512168"/>
              <a:gd name="connsiteX6-59" fmla="*/ 170982 w 918392"/>
              <a:gd name="connsiteY6-60" fmla="*/ 0 h 1512168"/>
              <a:gd name="connsiteX7-61" fmla="*/ 725658 w 918392"/>
              <a:gd name="connsiteY7-62" fmla="*/ 135028 h 15121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918392" h="1512168">
                <a:moveTo>
                  <a:pt x="725658" y="135028"/>
                </a:moveTo>
                <a:lnTo>
                  <a:pt x="747410" y="1052972"/>
                </a:lnTo>
                <a:lnTo>
                  <a:pt x="918392" y="1052972"/>
                </a:lnTo>
                <a:lnTo>
                  <a:pt x="459196" y="1512168"/>
                </a:lnTo>
                <a:lnTo>
                  <a:pt x="0" y="1052972"/>
                </a:lnTo>
                <a:lnTo>
                  <a:pt x="170982" y="1052972"/>
                </a:lnTo>
                <a:lnTo>
                  <a:pt x="170982" y="0"/>
                </a:lnTo>
                <a:lnTo>
                  <a:pt x="725658" y="135028"/>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solidFill>
                <a:schemeClr val="lt1"/>
              </a:solidFill>
            </a:endParaRPr>
          </a:p>
        </p:txBody>
      </p:sp>
      <p:sp>
        <p:nvSpPr>
          <p:cNvPr id="23" name="直角三角形 5"/>
          <p:cNvSpPr/>
          <p:nvPr/>
        </p:nvSpPr>
        <p:spPr>
          <a:xfrm flipH="1">
            <a:off x="6773297" y="1601221"/>
            <a:ext cx="385644" cy="390525"/>
          </a:xfrm>
          <a:custGeom>
            <a:avLst/>
            <a:gdLst>
              <a:gd name="connsiteX0" fmla="*/ 0 w 308606"/>
              <a:gd name="connsiteY0" fmla="*/ 432048 h 432048"/>
              <a:gd name="connsiteX1" fmla="*/ 0 w 308606"/>
              <a:gd name="connsiteY1" fmla="*/ 0 h 432048"/>
              <a:gd name="connsiteX2" fmla="*/ 308606 w 308606"/>
              <a:gd name="connsiteY2" fmla="*/ 432048 h 432048"/>
              <a:gd name="connsiteX3" fmla="*/ 0 w 308606"/>
              <a:gd name="connsiteY3" fmla="*/ 432048 h 432048"/>
              <a:gd name="connsiteX0-1" fmla="*/ 0 w 425837"/>
              <a:gd name="connsiteY0-2" fmla="*/ 432048 h 432048"/>
              <a:gd name="connsiteX1-3" fmla="*/ 117231 w 425837"/>
              <a:gd name="connsiteY1-4" fmla="*/ 0 h 432048"/>
              <a:gd name="connsiteX2-5" fmla="*/ 425837 w 425837"/>
              <a:gd name="connsiteY2-6" fmla="*/ 432048 h 432048"/>
              <a:gd name="connsiteX3-7" fmla="*/ 0 w 425837"/>
              <a:gd name="connsiteY3-8" fmla="*/ 432048 h 432048"/>
            </a:gdLst>
            <a:ahLst/>
            <a:cxnLst>
              <a:cxn ang="0">
                <a:pos x="connsiteX0-1" y="connsiteY0-2"/>
              </a:cxn>
              <a:cxn ang="0">
                <a:pos x="connsiteX1-3" y="connsiteY1-4"/>
              </a:cxn>
              <a:cxn ang="0">
                <a:pos x="connsiteX2-5" y="connsiteY2-6"/>
              </a:cxn>
              <a:cxn ang="0">
                <a:pos x="connsiteX3-7" y="connsiteY3-8"/>
              </a:cxn>
            </a:cxnLst>
            <a:rect l="l" t="t" r="r" b="b"/>
            <a:pathLst>
              <a:path w="425837" h="432048">
                <a:moveTo>
                  <a:pt x="0" y="432048"/>
                </a:moveTo>
                <a:lnTo>
                  <a:pt x="117231" y="0"/>
                </a:lnTo>
                <a:lnTo>
                  <a:pt x="425837" y="432048"/>
                </a:lnTo>
                <a:lnTo>
                  <a:pt x="0" y="432048"/>
                </a:lnTo>
                <a:close/>
              </a:path>
            </a:pathLst>
          </a:custGeom>
          <a:solidFill>
            <a:schemeClr val="bg1">
              <a:lumMod val="95000"/>
            </a:schemeClr>
          </a:solidFill>
          <a:ln w="25400" cap="flat" cmpd="sng" algn="ctr">
            <a:noFill/>
            <a:prstDash val="solid"/>
          </a:ln>
          <a:effectLst/>
        </p:spPr>
        <p:txBody>
          <a:bodyPr lIns="91412" tIns="45706" rIns="91412" bIns="45706" anchor="ctr"/>
          <a:lstStyle/>
          <a:p>
            <a:pPr algn="ctr">
              <a:defRPr/>
            </a:pPr>
            <a:endParaRPr lang="zh-CN" altLang="en-US" sz="1335" kern="0" dirty="0">
              <a:solidFill>
                <a:sysClr val="window" lastClr="FFFFFF"/>
              </a:solidFill>
              <a:latin typeface="Calibri" panose="020F0502020204030204"/>
              <a:ea typeface="宋体" panose="02010600030101010101" pitchFamily="2" charset="-122"/>
            </a:endParaRPr>
          </a:p>
        </p:txBody>
      </p:sp>
      <p:sp>
        <p:nvSpPr>
          <p:cNvPr id="24" name="下箭头 6"/>
          <p:cNvSpPr/>
          <p:nvPr/>
        </p:nvSpPr>
        <p:spPr>
          <a:xfrm rot="21050905">
            <a:off x="7014521" y="1552008"/>
            <a:ext cx="712568" cy="1174751"/>
          </a:xfrm>
          <a:custGeom>
            <a:avLst/>
            <a:gdLst>
              <a:gd name="connsiteX0" fmla="*/ 0 w 918392"/>
              <a:gd name="connsiteY0" fmla="*/ 1052972 h 1512168"/>
              <a:gd name="connsiteX1" fmla="*/ 170982 w 918392"/>
              <a:gd name="connsiteY1" fmla="*/ 1052972 h 1512168"/>
              <a:gd name="connsiteX2" fmla="*/ 170982 w 918392"/>
              <a:gd name="connsiteY2" fmla="*/ 0 h 1512168"/>
              <a:gd name="connsiteX3" fmla="*/ 747410 w 918392"/>
              <a:gd name="connsiteY3" fmla="*/ 0 h 1512168"/>
              <a:gd name="connsiteX4" fmla="*/ 747410 w 918392"/>
              <a:gd name="connsiteY4" fmla="*/ 1052972 h 1512168"/>
              <a:gd name="connsiteX5" fmla="*/ 918392 w 918392"/>
              <a:gd name="connsiteY5" fmla="*/ 1052972 h 1512168"/>
              <a:gd name="connsiteX6" fmla="*/ 459196 w 918392"/>
              <a:gd name="connsiteY6" fmla="*/ 1512168 h 1512168"/>
              <a:gd name="connsiteX7" fmla="*/ 0 w 918392"/>
              <a:gd name="connsiteY7" fmla="*/ 1052972 h 1512168"/>
              <a:gd name="connsiteX0-1" fmla="*/ 747410 w 918392"/>
              <a:gd name="connsiteY0-2" fmla="*/ 0 h 1512168"/>
              <a:gd name="connsiteX1-3" fmla="*/ 747410 w 918392"/>
              <a:gd name="connsiteY1-4" fmla="*/ 1052972 h 1512168"/>
              <a:gd name="connsiteX2-5" fmla="*/ 918392 w 918392"/>
              <a:gd name="connsiteY2-6" fmla="*/ 1052972 h 1512168"/>
              <a:gd name="connsiteX3-7" fmla="*/ 459196 w 918392"/>
              <a:gd name="connsiteY3-8" fmla="*/ 1512168 h 1512168"/>
              <a:gd name="connsiteX4-9" fmla="*/ 0 w 918392"/>
              <a:gd name="connsiteY4-10" fmla="*/ 1052972 h 1512168"/>
              <a:gd name="connsiteX5-11" fmla="*/ 170982 w 918392"/>
              <a:gd name="connsiteY5-12" fmla="*/ 1052972 h 1512168"/>
              <a:gd name="connsiteX6-13" fmla="*/ 170982 w 918392"/>
              <a:gd name="connsiteY6-14" fmla="*/ 0 h 1512168"/>
              <a:gd name="connsiteX7-15" fmla="*/ 838850 w 918392"/>
              <a:gd name="connsiteY7-16" fmla="*/ 91440 h 1512168"/>
              <a:gd name="connsiteX0-17" fmla="*/ 747410 w 918392"/>
              <a:gd name="connsiteY0-18" fmla="*/ 0 h 1512168"/>
              <a:gd name="connsiteX1-19" fmla="*/ 747410 w 918392"/>
              <a:gd name="connsiteY1-20" fmla="*/ 1052972 h 1512168"/>
              <a:gd name="connsiteX2-21" fmla="*/ 918392 w 918392"/>
              <a:gd name="connsiteY2-22" fmla="*/ 1052972 h 1512168"/>
              <a:gd name="connsiteX3-23" fmla="*/ 459196 w 918392"/>
              <a:gd name="connsiteY3-24" fmla="*/ 1512168 h 1512168"/>
              <a:gd name="connsiteX4-25" fmla="*/ 0 w 918392"/>
              <a:gd name="connsiteY4-26" fmla="*/ 1052972 h 1512168"/>
              <a:gd name="connsiteX5-27" fmla="*/ 170982 w 918392"/>
              <a:gd name="connsiteY5-28" fmla="*/ 1052972 h 1512168"/>
              <a:gd name="connsiteX6-29" fmla="*/ 170982 w 918392"/>
              <a:gd name="connsiteY6-30" fmla="*/ 0 h 1512168"/>
              <a:gd name="connsiteX0-31" fmla="*/ 747410 w 918392"/>
              <a:gd name="connsiteY0-32" fmla="*/ 0 h 1512168"/>
              <a:gd name="connsiteX1-33" fmla="*/ 747410 w 918392"/>
              <a:gd name="connsiteY1-34" fmla="*/ 1052972 h 1512168"/>
              <a:gd name="connsiteX2-35" fmla="*/ 918392 w 918392"/>
              <a:gd name="connsiteY2-36" fmla="*/ 1052972 h 1512168"/>
              <a:gd name="connsiteX3-37" fmla="*/ 459196 w 918392"/>
              <a:gd name="connsiteY3-38" fmla="*/ 1512168 h 1512168"/>
              <a:gd name="connsiteX4-39" fmla="*/ 0 w 918392"/>
              <a:gd name="connsiteY4-40" fmla="*/ 1052972 h 1512168"/>
              <a:gd name="connsiteX5-41" fmla="*/ 170982 w 918392"/>
              <a:gd name="connsiteY5-42" fmla="*/ 1052972 h 1512168"/>
              <a:gd name="connsiteX6-43" fmla="*/ 170982 w 918392"/>
              <a:gd name="connsiteY6-44" fmla="*/ 0 h 1512168"/>
              <a:gd name="connsiteX7-45" fmla="*/ 747410 w 918392"/>
              <a:gd name="connsiteY7-46" fmla="*/ 0 h 1512168"/>
              <a:gd name="connsiteX0-47" fmla="*/ 725658 w 918392"/>
              <a:gd name="connsiteY0-48" fmla="*/ 135028 h 1512168"/>
              <a:gd name="connsiteX1-49" fmla="*/ 747410 w 918392"/>
              <a:gd name="connsiteY1-50" fmla="*/ 1052972 h 1512168"/>
              <a:gd name="connsiteX2-51" fmla="*/ 918392 w 918392"/>
              <a:gd name="connsiteY2-52" fmla="*/ 1052972 h 1512168"/>
              <a:gd name="connsiteX3-53" fmla="*/ 459196 w 918392"/>
              <a:gd name="connsiteY3-54" fmla="*/ 1512168 h 1512168"/>
              <a:gd name="connsiteX4-55" fmla="*/ 0 w 918392"/>
              <a:gd name="connsiteY4-56" fmla="*/ 1052972 h 1512168"/>
              <a:gd name="connsiteX5-57" fmla="*/ 170982 w 918392"/>
              <a:gd name="connsiteY5-58" fmla="*/ 1052972 h 1512168"/>
              <a:gd name="connsiteX6-59" fmla="*/ 170982 w 918392"/>
              <a:gd name="connsiteY6-60" fmla="*/ 0 h 1512168"/>
              <a:gd name="connsiteX7-61" fmla="*/ 725658 w 918392"/>
              <a:gd name="connsiteY7-62" fmla="*/ 135028 h 15121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918392" h="1512168">
                <a:moveTo>
                  <a:pt x="725658" y="135028"/>
                </a:moveTo>
                <a:lnTo>
                  <a:pt x="747410" y="1052972"/>
                </a:lnTo>
                <a:lnTo>
                  <a:pt x="918392" y="1052972"/>
                </a:lnTo>
                <a:lnTo>
                  <a:pt x="459196" y="1512168"/>
                </a:lnTo>
                <a:lnTo>
                  <a:pt x="0" y="1052972"/>
                </a:lnTo>
                <a:lnTo>
                  <a:pt x="170982" y="1052972"/>
                </a:lnTo>
                <a:lnTo>
                  <a:pt x="170982" y="0"/>
                </a:lnTo>
                <a:lnTo>
                  <a:pt x="725658" y="135028"/>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solidFill>
                <a:schemeClr val="lt1"/>
              </a:solidFill>
            </a:endParaRPr>
          </a:p>
        </p:txBody>
      </p:sp>
      <p:sp>
        <p:nvSpPr>
          <p:cNvPr id="27" name="直角三角形 5"/>
          <p:cNvSpPr/>
          <p:nvPr/>
        </p:nvSpPr>
        <p:spPr>
          <a:xfrm flipH="1">
            <a:off x="9327811" y="1601221"/>
            <a:ext cx="385644" cy="390525"/>
          </a:xfrm>
          <a:custGeom>
            <a:avLst/>
            <a:gdLst>
              <a:gd name="connsiteX0" fmla="*/ 0 w 308606"/>
              <a:gd name="connsiteY0" fmla="*/ 432048 h 432048"/>
              <a:gd name="connsiteX1" fmla="*/ 0 w 308606"/>
              <a:gd name="connsiteY1" fmla="*/ 0 h 432048"/>
              <a:gd name="connsiteX2" fmla="*/ 308606 w 308606"/>
              <a:gd name="connsiteY2" fmla="*/ 432048 h 432048"/>
              <a:gd name="connsiteX3" fmla="*/ 0 w 308606"/>
              <a:gd name="connsiteY3" fmla="*/ 432048 h 432048"/>
              <a:gd name="connsiteX0-1" fmla="*/ 0 w 425837"/>
              <a:gd name="connsiteY0-2" fmla="*/ 432048 h 432048"/>
              <a:gd name="connsiteX1-3" fmla="*/ 117231 w 425837"/>
              <a:gd name="connsiteY1-4" fmla="*/ 0 h 432048"/>
              <a:gd name="connsiteX2-5" fmla="*/ 425837 w 425837"/>
              <a:gd name="connsiteY2-6" fmla="*/ 432048 h 432048"/>
              <a:gd name="connsiteX3-7" fmla="*/ 0 w 425837"/>
              <a:gd name="connsiteY3-8" fmla="*/ 432048 h 432048"/>
            </a:gdLst>
            <a:ahLst/>
            <a:cxnLst>
              <a:cxn ang="0">
                <a:pos x="connsiteX0-1" y="connsiteY0-2"/>
              </a:cxn>
              <a:cxn ang="0">
                <a:pos x="connsiteX1-3" y="connsiteY1-4"/>
              </a:cxn>
              <a:cxn ang="0">
                <a:pos x="connsiteX2-5" y="connsiteY2-6"/>
              </a:cxn>
              <a:cxn ang="0">
                <a:pos x="connsiteX3-7" y="connsiteY3-8"/>
              </a:cxn>
            </a:cxnLst>
            <a:rect l="l" t="t" r="r" b="b"/>
            <a:pathLst>
              <a:path w="425837" h="432048">
                <a:moveTo>
                  <a:pt x="0" y="432048"/>
                </a:moveTo>
                <a:lnTo>
                  <a:pt x="117231" y="0"/>
                </a:lnTo>
                <a:lnTo>
                  <a:pt x="425837" y="432048"/>
                </a:lnTo>
                <a:lnTo>
                  <a:pt x="0" y="432048"/>
                </a:lnTo>
                <a:close/>
              </a:path>
            </a:pathLst>
          </a:custGeom>
          <a:solidFill>
            <a:schemeClr val="bg1">
              <a:lumMod val="95000"/>
            </a:schemeClr>
          </a:solidFill>
          <a:ln w="25400" cap="flat" cmpd="sng" algn="ctr">
            <a:noFill/>
            <a:prstDash val="solid"/>
          </a:ln>
          <a:effectLst/>
        </p:spPr>
        <p:txBody>
          <a:bodyPr lIns="91412" tIns="45706" rIns="91412" bIns="45706" anchor="ctr"/>
          <a:lstStyle/>
          <a:p>
            <a:pPr algn="ctr">
              <a:defRPr/>
            </a:pPr>
            <a:endParaRPr lang="zh-CN" altLang="en-US" sz="1335" kern="0" dirty="0">
              <a:solidFill>
                <a:sysClr val="window" lastClr="FFFFFF"/>
              </a:solidFill>
              <a:latin typeface="Calibri" panose="020F0502020204030204"/>
              <a:ea typeface="宋体" panose="02010600030101010101" pitchFamily="2" charset="-122"/>
            </a:endParaRPr>
          </a:p>
        </p:txBody>
      </p:sp>
      <p:sp>
        <p:nvSpPr>
          <p:cNvPr id="30" name="下箭头 6"/>
          <p:cNvSpPr/>
          <p:nvPr/>
        </p:nvSpPr>
        <p:spPr>
          <a:xfrm rot="21050905">
            <a:off x="9569035" y="1552008"/>
            <a:ext cx="712568" cy="1174751"/>
          </a:xfrm>
          <a:custGeom>
            <a:avLst/>
            <a:gdLst>
              <a:gd name="connsiteX0" fmla="*/ 0 w 918392"/>
              <a:gd name="connsiteY0" fmla="*/ 1052972 h 1512168"/>
              <a:gd name="connsiteX1" fmla="*/ 170982 w 918392"/>
              <a:gd name="connsiteY1" fmla="*/ 1052972 h 1512168"/>
              <a:gd name="connsiteX2" fmla="*/ 170982 w 918392"/>
              <a:gd name="connsiteY2" fmla="*/ 0 h 1512168"/>
              <a:gd name="connsiteX3" fmla="*/ 747410 w 918392"/>
              <a:gd name="connsiteY3" fmla="*/ 0 h 1512168"/>
              <a:gd name="connsiteX4" fmla="*/ 747410 w 918392"/>
              <a:gd name="connsiteY4" fmla="*/ 1052972 h 1512168"/>
              <a:gd name="connsiteX5" fmla="*/ 918392 w 918392"/>
              <a:gd name="connsiteY5" fmla="*/ 1052972 h 1512168"/>
              <a:gd name="connsiteX6" fmla="*/ 459196 w 918392"/>
              <a:gd name="connsiteY6" fmla="*/ 1512168 h 1512168"/>
              <a:gd name="connsiteX7" fmla="*/ 0 w 918392"/>
              <a:gd name="connsiteY7" fmla="*/ 1052972 h 1512168"/>
              <a:gd name="connsiteX0-1" fmla="*/ 747410 w 918392"/>
              <a:gd name="connsiteY0-2" fmla="*/ 0 h 1512168"/>
              <a:gd name="connsiteX1-3" fmla="*/ 747410 w 918392"/>
              <a:gd name="connsiteY1-4" fmla="*/ 1052972 h 1512168"/>
              <a:gd name="connsiteX2-5" fmla="*/ 918392 w 918392"/>
              <a:gd name="connsiteY2-6" fmla="*/ 1052972 h 1512168"/>
              <a:gd name="connsiteX3-7" fmla="*/ 459196 w 918392"/>
              <a:gd name="connsiteY3-8" fmla="*/ 1512168 h 1512168"/>
              <a:gd name="connsiteX4-9" fmla="*/ 0 w 918392"/>
              <a:gd name="connsiteY4-10" fmla="*/ 1052972 h 1512168"/>
              <a:gd name="connsiteX5-11" fmla="*/ 170982 w 918392"/>
              <a:gd name="connsiteY5-12" fmla="*/ 1052972 h 1512168"/>
              <a:gd name="connsiteX6-13" fmla="*/ 170982 w 918392"/>
              <a:gd name="connsiteY6-14" fmla="*/ 0 h 1512168"/>
              <a:gd name="connsiteX7-15" fmla="*/ 838850 w 918392"/>
              <a:gd name="connsiteY7-16" fmla="*/ 91440 h 1512168"/>
              <a:gd name="connsiteX0-17" fmla="*/ 747410 w 918392"/>
              <a:gd name="connsiteY0-18" fmla="*/ 0 h 1512168"/>
              <a:gd name="connsiteX1-19" fmla="*/ 747410 w 918392"/>
              <a:gd name="connsiteY1-20" fmla="*/ 1052972 h 1512168"/>
              <a:gd name="connsiteX2-21" fmla="*/ 918392 w 918392"/>
              <a:gd name="connsiteY2-22" fmla="*/ 1052972 h 1512168"/>
              <a:gd name="connsiteX3-23" fmla="*/ 459196 w 918392"/>
              <a:gd name="connsiteY3-24" fmla="*/ 1512168 h 1512168"/>
              <a:gd name="connsiteX4-25" fmla="*/ 0 w 918392"/>
              <a:gd name="connsiteY4-26" fmla="*/ 1052972 h 1512168"/>
              <a:gd name="connsiteX5-27" fmla="*/ 170982 w 918392"/>
              <a:gd name="connsiteY5-28" fmla="*/ 1052972 h 1512168"/>
              <a:gd name="connsiteX6-29" fmla="*/ 170982 w 918392"/>
              <a:gd name="connsiteY6-30" fmla="*/ 0 h 1512168"/>
              <a:gd name="connsiteX0-31" fmla="*/ 747410 w 918392"/>
              <a:gd name="connsiteY0-32" fmla="*/ 0 h 1512168"/>
              <a:gd name="connsiteX1-33" fmla="*/ 747410 w 918392"/>
              <a:gd name="connsiteY1-34" fmla="*/ 1052972 h 1512168"/>
              <a:gd name="connsiteX2-35" fmla="*/ 918392 w 918392"/>
              <a:gd name="connsiteY2-36" fmla="*/ 1052972 h 1512168"/>
              <a:gd name="connsiteX3-37" fmla="*/ 459196 w 918392"/>
              <a:gd name="connsiteY3-38" fmla="*/ 1512168 h 1512168"/>
              <a:gd name="connsiteX4-39" fmla="*/ 0 w 918392"/>
              <a:gd name="connsiteY4-40" fmla="*/ 1052972 h 1512168"/>
              <a:gd name="connsiteX5-41" fmla="*/ 170982 w 918392"/>
              <a:gd name="connsiteY5-42" fmla="*/ 1052972 h 1512168"/>
              <a:gd name="connsiteX6-43" fmla="*/ 170982 w 918392"/>
              <a:gd name="connsiteY6-44" fmla="*/ 0 h 1512168"/>
              <a:gd name="connsiteX7-45" fmla="*/ 747410 w 918392"/>
              <a:gd name="connsiteY7-46" fmla="*/ 0 h 1512168"/>
              <a:gd name="connsiteX0-47" fmla="*/ 725658 w 918392"/>
              <a:gd name="connsiteY0-48" fmla="*/ 135028 h 1512168"/>
              <a:gd name="connsiteX1-49" fmla="*/ 747410 w 918392"/>
              <a:gd name="connsiteY1-50" fmla="*/ 1052972 h 1512168"/>
              <a:gd name="connsiteX2-51" fmla="*/ 918392 w 918392"/>
              <a:gd name="connsiteY2-52" fmla="*/ 1052972 h 1512168"/>
              <a:gd name="connsiteX3-53" fmla="*/ 459196 w 918392"/>
              <a:gd name="connsiteY3-54" fmla="*/ 1512168 h 1512168"/>
              <a:gd name="connsiteX4-55" fmla="*/ 0 w 918392"/>
              <a:gd name="connsiteY4-56" fmla="*/ 1052972 h 1512168"/>
              <a:gd name="connsiteX5-57" fmla="*/ 170982 w 918392"/>
              <a:gd name="connsiteY5-58" fmla="*/ 1052972 h 1512168"/>
              <a:gd name="connsiteX6-59" fmla="*/ 170982 w 918392"/>
              <a:gd name="connsiteY6-60" fmla="*/ 0 h 1512168"/>
              <a:gd name="connsiteX7-61" fmla="*/ 725658 w 918392"/>
              <a:gd name="connsiteY7-62" fmla="*/ 135028 h 15121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918392" h="1512168">
                <a:moveTo>
                  <a:pt x="725658" y="135028"/>
                </a:moveTo>
                <a:lnTo>
                  <a:pt x="747410" y="1052972"/>
                </a:lnTo>
                <a:lnTo>
                  <a:pt x="918392" y="1052972"/>
                </a:lnTo>
                <a:lnTo>
                  <a:pt x="459196" y="1512168"/>
                </a:lnTo>
                <a:lnTo>
                  <a:pt x="0" y="1052972"/>
                </a:lnTo>
                <a:lnTo>
                  <a:pt x="170982" y="1052972"/>
                </a:lnTo>
                <a:lnTo>
                  <a:pt x="170982" y="0"/>
                </a:lnTo>
                <a:lnTo>
                  <a:pt x="725658" y="135028"/>
                </a:ln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dirty="0">
              <a:solidFill>
                <a:schemeClr val="lt1"/>
              </a:solidFill>
            </a:endParaRPr>
          </a:p>
        </p:txBody>
      </p:sp>
      <p:sp>
        <p:nvSpPr>
          <p:cNvPr id="4" name="矩形 3"/>
          <p:cNvSpPr/>
          <p:nvPr/>
        </p:nvSpPr>
        <p:spPr>
          <a:xfrm>
            <a:off x="2049122" y="1754184"/>
            <a:ext cx="415498" cy="646331"/>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一</a:t>
            </a:r>
            <a:endParaRPr lang="en-US" altLang="zh-CN"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月</a:t>
            </a:r>
            <a:endParaRPr lang="zh-CN" altLang="en-US" dirty="0">
              <a:solidFill>
                <a:schemeClr val="bg1"/>
              </a:solidFill>
            </a:endParaRPr>
          </a:p>
        </p:txBody>
      </p:sp>
      <p:sp>
        <p:nvSpPr>
          <p:cNvPr id="37" name="矩形 36"/>
          <p:cNvSpPr/>
          <p:nvPr/>
        </p:nvSpPr>
        <p:spPr>
          <a:xfrm>
            <a:off x="4608542" y="1754184"/>
            <a:ext cx="415498" cy="646331"/>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二</a:t>
            </a:r>
            <a:endParaRPr lang="en-US" altLang="zh-CN"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月</a:t>
            </a:r>
            <a:endParaRPr lang="zh-CN" altLang="en-US" dirty="0">
              <a:solidFill>
                <a:schemeClr val="bg1"/>
              </a:solidFill>
            </a:endParaRPr>
          </a:p>
        </p:txBody>
      </p:sp>
      <p:sp>
        <p:nvSpPr>
          <p:cNvPr id="38" name="矩形 37"/>
          <p:cNvSpPr/>
          <p:nvPr/>
        </p:nvSpPr>
        <p:spPr>
          <a:xfrm>
            <a:off x="7167962" y="1754184"/>
            <a:ext cx="415498" cy="646331"/>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三</a:t>
            </a:r>
            <a:endParaRPr lang="en-US" altLang="zh-CN"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月</a:t>
            </a:r>
            <a:endParaRPr lang="zh-CN" altLang="en-US" dirty="0">
              <a:solidFill>
                <a:schemeClr val="bg1"/>
              </a:solidFill>
            </a:endParaRPr>
          </a:p>
        </p:txBody>
      </p:sp>
      <p:sp>
        <p:nvSpPr>
          <p:cNvPr id="39" name="矩形 38"/>
          <p:cNvSpPr/>
          <p:nvPr/>
        </p:nvSpPr>
        <p:spPr>
          <a:xfrm>
            <a:off x="9727382" y="1754184"/>
            <a:ext cx="415498" cy="646331"/>
          </a:xfrm>
          <a:prstGeom prst="rect">
            <a:avLst/>
          </a:prstGeom>
        </p:spPr>
        <p:txBody>
          <a:bodyPr wrap="none">
            <a:spAutoFit/>
          </a:bodyPr>
          <a:lstStyle/>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四</a:t>
            </a:r>
            <a:endParaRPr lang="en-US" altLang="zh-CN"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a:p>
            <a:r>
              <a:rPr lang="zh-CN" altLang="en-US" dirty="0">
                <a:solidFill>
                  <a:schemeClr val="bg1"/>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月</a:t>
            </a:r>
            <a:endParaRPr lang="zh-CN" altLang="en-US" dirty="0">
              <a:solidFill>
                <a:schemeClr val="bg1"/>
              </a:solidFill>
            </a:endParaRPr>
          </a:p>
        </p:txBody>
      </p:sp>
      <p:sp>
        <p:nvSpPr>
          <p:cNvPr id="40" name="矩形 39"/>
          <p:cNvSpPr/>
          <p:nvPr/>
        </p:nvSpPr>
        <p:spPr>
          <a:xfrm>
            <a:off x="1132466" y="2941119"/>
            <a:ext cx="2248809"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42" name="矩形 41"/>
          <p:cNvSpPr/>
          <p:nvPr/>
        </p:nvSpPr>
        <p:spPr>
          <a:xfrm>
            <a:off x="3691886" y="2941119"/>
            <a:ext cx="2248809"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43" name="矩形 42"/>
          <p:cNvSpPr/>
          <p:nvPr/>
        </p:nvSpPr>
        <p:spPr>
          <a:xfrm>
            <a:off x="6251306" y="2941119"/>
            <a:ext cx="2248809"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44" name="矩形 43"/>
          <p:cNvSpPr/>
          <p:nvPr/>
        </p:nvSpPr>
        <p:spPr>
          <a:xfrm>
            <a:off x="8810726" y="2941119"/>
            <a:ext cx="2248809" cy="163038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1372747" y="-2638961"/>
            <a:ext cx="15136630" cy="11715086"/>
            <a:chOff x="-1372747" y="-2638961"/>
            <a:chExt cx="15136630" cy="11715086"/>
          </a:xfrm>
        </p:grpSpPr>
        <p:pic>
          <p:nvPicPr>
            <p:cNvPr id="38" name="图片 37"/>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39" name="矩形 38"/>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0" name="矩形 39"/>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1" name="文本框 40"/>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16" name="组合 15"/>
          <p:cNvGrpSpPr/>
          <p:nvPr/>
        </p:nvGrpSpPr>
        <p:grpSpPr>
          <a:xfrm>
            <a:off x="1263765" y="1802551"/>
            <a:ext cx="9664470" cy="4143558"/>
            <a:chOff x="1441127" y="1802551"/>
            <a:chExt cx="9664470" cy="4143558"/>
          </a:xfrm>
        </p:grpSpPr>
        <p:grpSp>
          <p:nvGrpSpPr>
            <p:cNvPr id="15" name="组合 14"/>
            <p:cNvGrpSpPr/>
            <p:nvPr/>
          </p:nvGrpSpPr>
          <p:grpSpPr>
            <a:xfrm rot="10800000">
              <a:off x="1441127" y="1978091"/>
              <a:ext cx="2137656" cy="3490765"/>
              <a:chOff x="1441127" y="1978091"/>
              <a:chExt cx="2137656" cy="3490765"/>
            </a:xfrm>
          </p:grpSpPr>
          <p:sp>
            <p:nvSpPr>
              <p:cNvPr id="505" name="Shape 505"/>
              <p:cNvSpPr/>
              <p:nvPr/>
            </p:nvSpPr>
            <p:spPr>
              <a:xfrm>
                <a:off x="2567205" y="1978091"/>
                <a:ext cx="1011578" cy="662545"/>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06" name="Shape 506"/>
              <p:cNvSpPr/>
              <p:nvPr/>
            </p:nvSpPr>
            <p:spPr>
              <a:xfrm rot="10800000" flipH="1">
                <a:off x="2475963" y="2737911"/>
                <a:ext cx="1102819" cy="662452"/>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08" name="Shape 508"/>
              <p:cNvSpPr/>
              <p:nvPr/>
            </p:nvSpPr>
            <p:spPr>
              <a:xfrm flipH="1">
                <a:off x="1441127" y="3012337"/>
                <a:ext cx="1011577" cy="662545"/>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09" name="Shape 509"/>
              <p:cNvSpPr/>
              <p:nvPr/>
            </p:nvSpPr>
            <p:spPr>
              <a:xfrm rot="10800000">
                <a:off x="1441127" y="3772157"/>
                <a:ext cx="1102819" cy="662452"/>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11" name="Shape 511"/>
              <p:cNvSpPr/>
              <p:nvPr/>
            </p:nvSpPr>
            <p:spPr>
              <a:xfrm>
                <a:off x="2567205" y="4046584"/>
                <a:ext cx="1011578" cy="662545"/>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12" name="Shape 512"/>
              <p:cNvSpPr/>
              <p:nvPr/>
            </p:nvSpPr>
            <p:spPr>
              <a:xfrm rot="10800000" flipH="1">
                <a:off x="2475963" y="4806404"/>
                <a:ext cx="1102819" cy="662452"/>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517" name="Shape 517"/>
              <p:cNvSpPr/>
              <p:nvPr/>
            </p:nvSpPr>
            <p:spPr>
              <a:xfrm rot="20550108" flipH="1">
                <a:off x="2123297" y="2133638"/>
                <a:ext cx="531104" cy="633893"/>
              </a:xfrm>
              <a:custGeom>
                <a:avLst/>
                <a:gdLst/>
                <a:ahLst/>
                <a:cxnLst>
                  <a:cxn ang="0">
                    <a:pos x="wd2" y="hd2"/>
                  </a:cxn>
                  <a:cxn ang="5400000">
                    <a:pos x="wd2" y="hd2"/>
                  </a:cxn>
                  <a:cxn ang="10800000">
                    <a:pos x="wd2" y="hd2"/>
                  </a:cxn>
                  <a:cxn ang="16200000">
                    <a:pos x="wd2" y="hd2"/>
                  </a:cxn>
                </a:cxnLst>
                <a:rect l="0" t="0" r="r" b="b"/>
                <a:pathLst>
                  <a:path w="21600" h="21600" extrusionOk="0">
                    <a:moveTo>
                      <a:pt x="1649" y="0"/>
                    </a:moveTo>
                    <a:lnTo>
                      <a:pt x="1649" y="0"/>
                    </a:lnTo>
                    <a:cubicBezTo>
                      <a:pt x="13502" y="2865"/>
                      <a:pt x="21600" y="11528"/>
                      <a:pt x="21600" y="21345"/>
                    </a:cubicBezTo>
                    <a:lnTo>
                      <a:pt x="16243" y="21600"/>
                    </a:lnTo>
                    <a:cubicBezTo>
                      <a:pt x="16243" y="13733"/>
                      <a:pt x="9642" y="6796"/>
                      <a:pt x="0" y="4529"/>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sym typeface="微软雅黑" panose="020B0503020204020204" pitchFamily="34" charset="-122"/>
                </a:endParaRPr>
              </a:p>
            </p:txBody>
          </p:sp>
          <p:sp>
            <p:nvSpPr>
              <p:cNvPr id="527" name="Shape 527"/>
              <p:cNvSpPr/>
              <p:nvPr/>
            </p:nvSpPr>
            <p:spPr>
              <a:xfrm>
                <a:off x="2664164" y="3639915"/>
                <a:ext cx="228510" cy="216025"/>
              </a:xfrm>
              <a:prstGeom prst="chevron">
                <a:avLst>
                  <a:gd name="adj" fmla="val 0"/>
                </a:avLst>
              </a:pr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a:sym typeface="微软雅黑" panose="020B0503020204020204" pitchFamily="34" charset="-122"/>
                </a:endParaRPr>
              </a:p>
            </p:txBody>
          </p:sp>
          <p:sp>
            <p:nvSpPr>
              <p:cNvPr id="43" name="Shape 517"/>
              <p:cNvSpPr/>
              <p:nvPr/>
            </p:nvSpPr>
            <p:spPr>
              <a:xfrm rot="18639774" flipH="1">
                <a:off x="2096502" y="4599026"/>
                <a:ext cx="531104" cy="633893"/>
              </a:xfrm>
              <a:custGeom>
                <a:avLst/>
                <a:gdLst/>
                <a:ahLst/>
                <a:cxnLst>
                  <a:cxn ang="0">
                    <a:pos x="wd2" y="hd2"/>
                  </a:cxn>
                  <a:cxn ang="5400000">
                    <a:pos x="wd2" y="hd2"/>
                  </a:cxn>
                  <a:cxn ang="10800000">
                    <a:pos x="wd2" y="hd2"/>
                  </a:cxn>
                  <a:cxn ang="16200000">
                    <a:pos x="wd2" y="hd2"/>
                  </a:cxn>
                </a:cxnLst>
                <a:rect l="0" t="0" r="r" b="b"/>
                <a:pathLst>
                  <a:path w="21600" h="21600" extrusionOk="0">
                    <a:moveTo>
                      <a:pt x="1649" y="0"/>
                    </a:moveTo>
                    <a:lnTo>
                      <a:pt x="1649" y="0"/>
                    </a:lnTo>
                    <a:cubicBezTo>
                      <a:pt x="13502" y="2865"/>
                      <a:pt x="21600" y="11528"/>
                      <a:pt x="21600" y="21345"/>
                    </a:cubicBezTo>
                    <a:lnTo>
                      <a:pt x="16243" y="21600"/>
                    </a:lnTo>
                    <a:cubicBezTo>
                      <a:pt x="16243" y="13733"/>
                      <a:pt x="9642" y="6796"/>
                      <a:pt x="0" y="4529"/>
                    </a:cubicBezTo>
                    <a:close/>
                  </a:path>
                </a:pathLst>
              </a:custGeom>
              <a:blipFill>
                <a:blip r:embed="rId2"/>
                <a:stretch>
                  <a:fillRect/>
                </a:stretch>
              </a:blipFill>
              <a:ln>
                <a:solidFill>
                  <a:srgbClr val="F9F9F9"/>
                </a:solidFill>
              </a:ln>
              <a:effectLst>
                <a:outerShdw blurRad="50800" dist="50800" sx="1000" sy="1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sz="2400" dirty="0">
                  <a:sym typeface="微软雅黑" panose="020B0503020204020204" pitchFamily="34" charset="-122"/>
                </a:endParaRPr>
              </a:p>
            </p:txBody>
          </p:sp>
        </p:grpSp>
        <p:sp>
          <p:nvSpPr>
            <p:cNvPr id="45" name="Content Placeholder 2"/>
            <p:cNvSpPr txBox="1"/>
            <p:nvPr/>
          </p:nvSpPr>
          <p:spPr>
            <a:xfrm>
              <a:off x="1795909" y="2398191"/>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01</a:t>
              </a:r>
              <a:endParaRPr lang="en-US" sz="3200" dirty="0">
                <a:solidFill>
                  <a:schemeClr val="tx1">
                    <a:lumMod val="75000"/>
                    <a:lumOff val="25000"/>
                  </a:schemeClr>
                </a:solidFill>
                <a:latin typeface="Century Gothic" panose="020B0502020202020204" pitchFamily="34" charset="0"/>
              </a:endParaRPr>
            </a:p>
          </p:txBody>
        </p:sp>
        <p:sp>
          <p:nvSpPr>
            <p:cNvPr id="46" name="Content Placeholder 2"/>
            <p:cNvSpPr txBox="1"/>
            <p:nvPr/>
          </p:nvSpPr>
          <p:spPr>
            <a:xfrm>
              <a:off x="2572516" y="3444059"/>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02</a:t>
              </a:r>
              <a:endParaRPr lang="en-US" sz="3200" dirty="0">
                <a:solidFill>
                  <a:schemeClr val="tx1">
                    <a:lumMod val="75000"/>
                    <a:lumOff val="25000"/>
                  </a:schemeClr>
                </a:solidFill>
                <a:latin typeface="Century Gothic" panose="020B0502020202020204" pitchFamily="34" charset="0"/>
              </a:endParaRPr>
            </a:p>
          </p:txBody>
        </p:sp>
        <p:sp>
          <p:nvSpPr>
            <p:cNvPr id="47" name="Content Placeholder 2"/>
            <p:cNvSpPr txBox="1"/>
            <p:nvPr/>
          </p:nvSpPr>
          <p:spPr>
            <a:xfrm>
              <a:off x="1795909" y="4439622"/>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03</a:t>
              </a:r>
              <a:endParaRPr lang="en-US" sz="3200" dirty="0">
                <a:solidFill>
                  <a:schemeClr val="tx1">
                    <a:lumMod val="75000"/>
                    <a:lumOff val="25000"/>
                  </a:schemeClr>
                </a:solidFill>
                <a:latin typeface="Century Gothic" panose="020B0502020202020204" pitchFamily="34" charset="0"/>
              </a:endParaRPr>
            </a:p>
          </p:txBody>
        </p:sp>
        <p:sp>
          <p:nvSpPr>
            <p:cNvPr id="48" name="矩形 47"/>
            <p:cNvSpPr/>
            <p:nvPr/>
          </p:nvSpPr>
          <p:spPr>
            <a:xfrm>
              <a:off x="2885223" y="1802551"/>
              <a:ext cx="8191536" cy="1230273"/>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49" name="矩形 48"/>
            <p:cNvSpPr/>
            <p:nvPr/>
          </p:nvSpPr>
          <p:spPr>
            <a:xfrm>
              <a:off x="3688025" y="3259194"/>
              <a:ext cx="7417572" cy="1230273"/>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用户可以在投影仪或者计算机上进行演示可以将演示文稿打印出来制作成胶片可以将演示文稿出来制作成胶片用户可上进行演示可以将演示文稿打印出来制作成胶片可以将演示文稿出来制作成胶片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sp>
          <p:nvSpPr>
            <p:cNvPr id="50" name="矩形 49"/>
            <p:cNvSpPr/>
            <p:nvPr/>
          </p:nvSpPr>
          <p:spPr>
            <a:xfrm>
              <a:off x="2885223" y="4715836"/>
              <a:ext cx="8191536" cy="1230273"/>
            </a:xfrm>
            <a:prstGeom prst="rect">
              <a:avLst/>
            </a:prstGeom>
          </p:spPr>
          <p:txBody>
            <a:bodyPr wrap="square">
              <a:spAutoFit/>
              <a:scene3d>
                <a:camera prst="orthographicFront"/>
                <a:lightRig rig="threePt" dir="t"/>
              </a:scene3d>
              <a:sp3d contourW="12700"/>
            </a:bodyPr>
            <a:lstStyle/>
            <a:p>
              <a:pP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用户可以在投影仪或者计算机上进行演示可以将演示文稿打印出来制作成胶片可以将演示文稿出来制作成胶片用户可以在投影仪或者计算机上进行演示可以将演示文稿打印出来制作成胶片可以将演示文稿出来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a:p>
              <a:pP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372747" y="-2638961"/>
            <a:ext cx="15136630" cy="11715086"/>
            <a:chOff x="-1372747" y="-2638961"/>
            <a:chExt cx="15136630" cy="11715086"/>
          </a:xfrm>
        </p:grpSpPr>
        <p:pic>
          <p:nvPicPr>
            <p:cNvPr id="26" name="图片 25"/>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27" name="矩形 26"/>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28" name="矩形 27"/>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29" name="文本框 28"/>
            <p:cNvSpPr txBox="1"/>
            <p:nvPr/>
          </p:nvSpPr>
          <p:spPr>
            <a:xfrm>
              <a:off x="4362191" y="443842"/>
              <a:ext cx="3467617" cy="584775"/>
            </a:xfrm>
            <a:prstGeom prst="rect">
              <a:avLst/>
            </a:prstGeom>
            <a:noFill/>
          </p:spPr>
          <p:txBody>
            <a:bodyPr wrap="none">
              <a:spAutoFit/>
              <a:scene3d>
                <a:camera prst="orthographicFront"/>
                <a:lightRig rig="threePt" dir="t"/>
              </a:scene3d>
              <a:sp3d contourW="12700"/>
            </a:bodyPr>
            <a:lstStyle/>
            <a:p>
              <a:pPr algn="ctr">
                <a:defRPr/>
              </a:pP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此处添加您的标题</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4" name="组合 3"/>
          <p:cNvGrpSpPr/>
          <p:nvPr/>
        </p:nvGrpSpPr>
        <p:grpSpPr>
          <a:xfrm>
            <a:off x="1053450" y="2064657"/>
            <a:ext cx="10085100" cy="3397887"/>
            <a:chOff x="995393" y="1861458"/>
            <a:chExt cx="10085100" cy="3397887"/>
          </a:xfrm>
        </p:grpSpPr>
        <p:grpSp>
          <p:nvGrpSpPr>
            <p:cNvPr id="3" name="组合 2"/>
            <p:cNvGrpSpPr/>
            <p:nvPr/>
          </p:nvGrpSpPr>
          <p:grpSpPr>
            <a:xfrm>
              <a:off x="995393" y="1861458"/>
              <a:ext cx="10085100" cy="1244787"/>
              <a:chOff x="1072020" y="1861458"/>
              <a:chExt cx="10085100" cy="1244787"/>
            </a:xfrm>
          </p:grpSpPr>
          <p:grpSp>
            <p:nvGrpSpPr>
              <p:cNvPr id="2" name="组合 1"/>
              <p:cNvGrpSpPr/>
              <p:nvPr/>
            </p:nvGrpSpPr>
            <p:grpSpPr>
              <a:xfrm>
                <a:off x="1072020" y="1861458"/>
                <a:ext cx="2942516" cy="1244787"/>
                <a:chOff x="1072020" y="1803400"/>
                <a:chExt cx="2942516" cy="1244787"/>
              </a:xfrm>
            </p:grpSpPr>
            <p:sp>
              <p:nvSpPr>
                <p:cNvPr id="98" name="Content Placeholder 2"/>
                <p:cNvSpPr txBox="1"/>
                <p:nvPr/>
              </p:nvSpPr>
              <p:spPr>
                <a:xfrm>
                  <a:off x="1086534" y="1803400"/>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01</a:t>
                  </a:r>
                  <a:endParaRPr lang="en-US" sz="3200" dirty="0">
                    <a:solidFill>
                      <a:schemeClr val="tx1">
                        <a:lumMod val="75000"/>
                        <a:lumOff val="25000"/>
                      </a:schemeClr>
                    </a:solidFill>
                    <a:latin typeface="Century Gothic" panose="020B0502020202020204" pitchFamily="34" charset="0"/>
                  </a:endParaRPr>
                </a:p>
              </p:txBody>
            </p:sp>
            <p:sp>
              <p:nvSpPr>
                <p:cNvPr id="30" name="矩形 29"/>
                <p:cNvSpPr/>
                <p:nvPr/>
              </p:nvSpPr>
              <p:spPr>
                <a:xfrm>
                  <a:off x="1072020" y="1817914"/>
                  <a:ext cx="2942516"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        用户可以在投影仪或者计算机上进行演示可以将演示文稿打印出来制作成胶片可以将演出制作成胶片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nvGrpSpPr>
              <p:cNvPr id="34" name="组合 33"/>
              <p:cNvGrpSpPr/>
              <p:nvPr/>
            </p:nvGrpSpPr>
            <p:grpSpPr>
              <a:xfrm>
                <a:off x="4643312" y="1861458"/>
                <a:ext cx="2942516" cy="1244787"/>
                <a:chOff x="1072020" y="1803400"/>
                <a:chExt cx="2942516" cy="1244787"/>
              </a:xfrm>
            </p:grpSpPr>
            <p:sp>
              <p:nvSpPr>
                <p:cNvPr id="35" name="Content Placeholder 2"/>
                <p:cNvSpPr txBox="1"/>
                <p:nvPr/>
              </p:nvSpPr>
              <p:spPr>
                <a:xfrm>
                  <a:off x="1086534" y="1803400"/>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02</a:t>
                  </a:r>
                  <a:endParaRPr lang="en-US" sz="3200" dirty="0">
                    <a:solidFill>
                      <a:schemeClr val="tx1">
                        <a:lumMod val="75000"/>
                        <a:lumOff val="25000"/>
                      </a:schemeClr>
                    </a:solidFill>
                    <a:latin typeface="Century Gothic" panose="020B0502020202020204" pitchFamily="34" charset="0"/>
                  </a:endParaRPr>
                </a:p>
              </p:txBody>
            </p:sp>
            <p:sp>
              <p:nvSpPr>
                <p:cNvPr id="36" name="矩形 35"/>
                <p:cNvSpPr/>
                <p:nvPr/>
              </p:nvSpPr>
              <p:spPr>
                <a:xfrm>
                  <a:off x="1072020" y="1817914"/>
                  <a:ext cx="2942516"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        用户可以在投影仪或者计算机上进行演示可以将演示文稿打印出来制作成胶片可以将演出制作成胶片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nvGrpSpPr>
              <p:cNvPr id="37" name="组合 36"/>
              <p:cNvGrpSpPr/>
              <p:nvPr/>
            </p:nvGrpSpPr>
            <p:grpSpPr>
              <a:xfrm>
                <a:off x="8214604" y="1861458"/>
                <a:ext cx="2942516" cy="1244787"/>
                <a:chOff x="1072020" y="1803400"/>
                <a:chExt cx="2942516" cy="1244787"/>
              </a:xfrm>
            </p:grpSpPr>
            <p:sp>
              <p:nvSpPr>
                <p:cNvPr id="38" name="Content Placeholder 2"/>
                <p:cNvSpPr txBox="1"/>
                <p:nvPr/>
              </p:nvSpPr>
              <p:spPr>
                <a:xfrm>
                  <a:off x="1086534" y="1803400"/>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03</a:t>
                  </a:r>
                  <a:endParaRPr lang="en-US" sz="3200" dirty="0">
                    <a:solidFill>
                      <a:schemeClr val="tx1">
                        <a:lumMod val="75000"/>
                        <a:lumOff val="25000"/>
                      </a:schemeClr>
                    </a:solidFill>
                    <a:latin typeface="Century Gothic" panose="020B0502020202020204" pitchFamily="34" charset="0"/>
                  </a:endParaRPr>
                </a:p>
              </p:txBody>
            </p:sp>
            <p:sp>
              <p:nvSpPr>
                <p:cNvPr id="39" name="矩形 38"/>
                <p:cNvSpPr/>
                <p:nvPr/>
              </p:nvSpPr>
              <p:spPr>
                <a:xfrm>
                  <a:off x="1072020" y="1817914"/>
                  <a:ext cx="2942516"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        用户可以在投影仪或者计算机上进行演示可以将演示文稿打印出来制作成胶片可以将演出制作成胶片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grpSp>
          <p:nvGrpSpPr>
            <p:cNvPr id="41" name="组合 40"/>
            <p:cNvGrpSpPr/>
            <p:nvPr/>
          </p:nvGrpSpPr>
          <p:grpSpPr>
            <a:xfrm>
              <a:off x="995393" y="4014558"/>
              <a:ext cx="10085100" cy="1244787"/>
              <a:chOff x="1072020" y="1861458"/>
              <a:chExt cx="10085100" cy="1244787"/>
            </a:xfrm>
          </p:grpSpPr>
          <p:grpSp>
            <p:nvGrpSpPr>
              <p:cNvPr id="42" name="组合 41"/>
              <p:cNvGrpSpPr/>
              <p:nvPr/>
            </p:nvGrpSpPr>
            <p:grpSpPr>
              <a:xfrm>
                <a:off x="1072020" y="1861458"/>
                <a:ext cx="2942516" cy="1244787"/>
                <a:chOff x="1072020" y="1803400"/>
                <a:chExt cx="2942516" cy="1244787"/>
              </a:xfrm>
            </p:grpSpPr>
            <p:sp>
              <p:nvSpPr>
                <p:cNvPr id="49" name="Content Placeholder 2"/>
                <p:cNvSpPr txBox="1"/>
                <p:nvPr/>
              </p:nvSpPr>
              <p:spPr>
                <a:xfrm>
                  <a:off x="1086534" y="1803400"/>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04</a:t>
                  </a:r>
                  <a:endParaRPr lang="en-US" sz="3200" dirty="0">
                    <a:solidFill>
                      <a:schemeClr val="tx1">
                        <a:lumMod val="75000"/>
                        <a:lumOff val="25000"/>
                      </a:schemeClr>
                    </a:solidFill>
                    <a:latin typeface="Century Gothic" panose="020B0502020202020204" pitchFamily="34" charset="0"/>
                  </a:endParaRPr>
                </a:p>
              </p:txBody>
            </p:sp>
            <p:sp>
              <p:nvSpPr>
                <p:cNvPr id="50" name="矩形 49"/>
                <p:cNvSpPr/>
                <p:nvPr/>
              </p:nvSpPr>
              <p:spPr>
                <a:xfrm>
                  <a:off x="1072020" y="1817914"/>
                  <a:ext cx="2942516"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        用户可以在投影仪或者计算机上进行演示可以将演示文稿打印出来制作成胶片可以将演出制作成胶片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nvGrpSpPr>
              <p:cNvPr id="43" name="组合 42"/>
              <p:cNvGrpSpPr/>
              <p:nvPr/>
            </p:nvGrpSpPr>
            <p:grpSpPr>
              <a:xfrm>
                <a:off x="4643312" y="1861458"/>
                <a:ext cx="2942516" cy="1244787"/>
                <a:chOff x="1072020" y="1803400"/>
                <a:chExt cx="2942516" cy="1244787"/>
              </a:xfrm>
            </p:grpSpPr>
            <p:sp>
              <p:nvSpPr>
                <p:cNvPr id="47" name="Content Placeholder 2"/>
                <p:cNvSpPr txBox="1"/>
                <p:nvPr/>
              </p:nvSpPr>
              <p:spPr>
                <a:xfrm>
                  <a:off x="1086534" y="1803400"/>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05</a:t>
                  </a:r>
                  <a:endParaRPr lang="en-US" sz="3200" dirty="0">
                    <a:solidFill>
                      <a:schemeClr val="tx1">
                        <a:lumMod val="75000"/>
                        <a:lumOff val="25000"/>
                      </a:schemeClr>
                    </a:solidFill>
                    <a:latin typeface="Century Gothic" panose="020B0502020202020204" pitchFamily="34" charset="0"/>
                  </a:endParaRPr>
                </a:p>
              </p:txBody>
            </p:sp>
            <p:sp>
              <p:nvSpPr>
                <p:cNvPr id="48" name="矩形 47"/>
                <p:cNvSpPr/>
                <p:nvPr/>
              </p:nvSpPr>
              <p:spPr>
                <a:xfrm>
                  <a:off x="1072020" y="1817914"/>
                  <a:ext cx="2942516"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        用户可以在投影仪或者计算机上进行演示可以将演示文稿打印出来制作成胶片可以将演出制作成胶片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nvGrpSpPr>
              <p:cNvPr id="44" name="组合 43"/>
              <p:cNvGrpSpPr/>
              <p:nvPr/>
            </p:nvGrpSpPr>
            <p:grpSpPr>
              <a:xfrm>
                <a:off x="8214604" y="1861458"/>
                <a:ext cx="2942516" cy="1244787"/>
                <a:chOff x="1072020" y="1803400"/>
                <a:chExt cx="2942516" cy="1244787"/>
              </a:xfrm>
            </p:grpSpPr>
            <p:sp>
              <p:nvSpPr>
                <p:cNvPr id="45" name="Content Placeholder 2"/>
                <p:cNvSpPr txBox="1"/>
                <p:nvPr/>
              </p:nvSpPr>
              <p:spPr>
                <a:xfrm>
                  <a:off x="1086534" y="1803400"/>
                  <a:ext cx="771296" cy="41636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06</a:t>
                  </a:r>
                  <a:endParaRPr lang="en-US" sz="3200" dirty="0">
                    <a:solidFill>
                      <a:schemeClr val="tx1">
                        <a:lumMod val="75000"/>
                        <a:lumOff val="25000"/>
                      </a:schemeClr>
                    </a:solidFill>
                    <a:latin typeface="Century Gothic" panose="020B0502020202020204" pitchFamily="34" charset="0"/>
                  </a:endParaRPr>
                </a:p>
              </p:txBody>
            </p:sp>
            <p:sp>
              <p:nvSpPr>
                <p:cNvPr id="46" name="矩形 45"/>
                <p:cNvSpPr/>
                <p:nvPr/>
              </p:nvSpPr>
              <p:spPr>
                <a:xfrm>
                  <a:off x="1072020" y="1817914"/>
                  <a:ext cx="2942516" cy="1230273"/>
                </a:xfrm>
                <a:prstGeom prst="rect">
                  <a:avLst/>
                </a:prstGeom>
              </p:spPr>
              <p:txBody>
                <a:bodyPr wrap="square">
                  <a:spAutoFit/>
                  <a:scene3d>
                    <a:camera prst="orthographicFront"/>
                    <a:lightRig rig="threePt" dir="t"/>
                  </a:scene3d>
                  <a:sp3d contourW="12700"/>
                </a:bodyPr>
                <a:lstStyle/>
                <a:p>
                  <a:pPr algn="ctr">
                    <a:lnSpc>
                      <a:spcPct val="200000"/>
                    </a:lnSpc>
                  </a:pPr>
                  <a:r>
                    <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rPr>
                    <a:t>        用户可以在投影仪或者计算机上进行演示可以将演示文稿打印出来制作成胶片可以将演出制作成胶片</a:t>
                  </a: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gr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382669" y="-6013941"/>
            <a:ext cx="15844235" cy="16360167"/>
            <a:chOff x="-2382669" y="-6013941"/>
            <a:chExt cx="15844235" cy="16360167"/>
          </a:xfrm>
        </p:grpSpPr>
        <p:pic>
          <p:nvPicPr>
            <p:cNvPr id="11" name="图片 10"/>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16" name="矩形 15"/>
            <p:cNvSpPr/>
            <p:nvPr/>
          </p:nvSpPr>
          <p:spPr>
            <a:xfrm rot="1796418">
              <a:off x="2450443" y="-6013941"/>
              <a:ext cx="3197504"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5" name="矩形 14"/>
            <p:cNvSpPr/>
            <p:nvPr/>
          </p:nvSpPr>
          <p:spPr>
            <a:xfrm rot="1183026">
              <a:off x="-1443928" y="-141837"/>
              <a:ext cx="3919303"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3" name="矩形 12"/>
            <p:cNvSpPr/>
            <p:nvPr/>
          </p:nvSpPr>
          <p:spPr>
            <a:xfrm rot="1297222">
              <a:off x="305207" y="4140816"/>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12" name="矩形 11"/>
            <p:cNvSpPr/>
            <p:nvPr/>
          </p:nvSpPr>
          <p:spPr>
            <a:xfrm rot="1920908">
              <a:off x="-2382669" y="823293"/>
              <a:ext cx="3722922"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17" name="矩形 16"/>
            <p:cNvSpPr/>
            <p:nvPr/>
          </p:nvSpPr>
          <p:spPr>
            <a:xfrm rot="1919701">
              <a:off x="-1042594" y="1502349"/>
              <a:ext cx="1107996" cy="6636635"/>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 space sounds very simple and then use it properly</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18" name="矩形 17"/>
            <p:cNvSpPr/>
            <p:nvPr/>
          </p:nvSpPr>
          <p:spPr>
            <a:xfrm rot="2008943">
              <a:off x="11132672" y="3765920"/>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20" name="矩形 19"/>
            <p:cNvSpPr/>
            <p:nvPr/>
          </p:nvSpPr>
          <p:spPr>
            <a:xfrm rot="1909209">
              <a:off x="10832316" y="4037158"/>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grpSp>
      <p:pic>
        <p:nvPicPr>
          <p:cNvPr id="10" name="图片 9"/>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13794803" flipH="1">
            <a:off x="8510747" y="2150917"/>
            <a:ext cx="2748707" cy="2291291"/>
          </a:xfrm>
          <a:prstGeom prst="rect">
            <a:avLst/>
          </a:prstGeom>
        </p:spPr>
      </p:pic>
      <p:pic>
        <p:nvPicPr>
          <p:cNvPr id="14" name="图片 13"/>
          <p:cNvPicPr>
            <a:picLocks noChangeAspect="1"/>
          </p:cNvPicPr>
          <p:nvPr/>
        </p:nvPicPr>
        <p:blipFill rotWithShape="1">
          <a:blip r:embed="rId1">
            <a:extLst>
              <a:ext uri="{28A0092B-C50C-407E-A947-70E740481C1C}">
                <a14:useLocalDpi xmlns:a14="http://schemas.microsoft.com/office/drawing/2010/main" val="0"/>
              </a:ext>
            </a:extLst>
          </a:blip>
          <a:srcRect l="6042" t="50977" r="33948" b="23072"/>
          <a:stretch>
            <a:fillRect/>
          </a:stretch>
        </p:blipFill>
        <p:spPr>
          <a:xfrm rot="5400000">
            <a:off x="4550274" y="1981152"/>
            <a:ext cx="6857999" cy="2895696"/>
          </a:xfrm>
          <a:prstGeom prst="rect">
            <a:avLst/>
          </a:prstGeom>
          <a:ln>
            <a:solidFill>
              <a:schemeClr val="bg1">
                <a:lumMod val="85000"/>
              </a:schemeClr>
            </a:solidFill>
          </a:ln>
        </p:spPr>
      </p:pic>
      <p:sp>
        <p:nvSpPr>
          <p:cNvPr id="38" name="文本框 37"/>
          <p:cNvSpPr txBox="1"/>
          <p:nvPr/>
        </p:nvSpPr>
        <p:spPr>
          <a:xfrm>
            <a:off x="7394388" y="1238539"/>
            <a:ext cx="1292662" cy="4555093"/>
          </a:xfrm>
          <a:prstGeom prst="rect">
            <a:avLst/>
          </a:prstGeom>
          <a:noFill/>
          <a:effectLst>
            <a:outerShdw blurRad="50800" dist="50800" dir="5400000" sx="1000" sy="1000" algn="ctr" rotWithShape="0">
              <a:srgbClr val="000000"/>
            </a:outerShdw>
          </a:effectLst>
        </p:spPr>
        <p:txBody>
          <a:bodyPr vert="eaVert" wrap="none" rtlCol="0">
            <a:spAutoFit/>
          </a:bodyPr>
          <a:lstStyle/>
          <a:p>
            <a:pPr algn="ctr"/>
            <a:r>
              <a:rPr lang="zh-CN" altLang="en-US" sz="7200" dirty="0">
                <a:ln w="38100">
                  <a:solidFill>
                    <a:srgbClr val="F9F9F9"/>
                  </a:solidFill>
                </a:ln>
                <a:solidFill>
                  <a:schemeClr val="tx1">
                    <a:lumMod val="75000"/>
                    <a:lumOff val="25000"/>
                  </a:schemeClr>
                </a:solidFill>
                <a:latin typeface="方正尚酷简体" panose="03000509000000000000" pitchFamily="65" charset="-122"/>
                <a:ea typeface="方正尚酷简体" panose="03000509000000000000" pitchFamily="65" charset="-122"/>
              </a:rPr>
              <a:t>期 待 指 正</a:t>
            </a:r>
            <a:endParaRPr lang="zh-CN" altLang="en-US" sz="7200" dirty="0">
              <a:ln w="38100">
                <a:solidFill>
                  <a:srgbClr val="F9F9F9"/>
                </a:solidFill>
              </a:ln>
              <a:solidFill>
                <a:schemeClr val="tx1">
                  <a:lumMod val="75000"/>
                  <a:lumOff val="25000"/>
                </a:schemeClr>
              </a:solidFill>
              <a:latin typeface="方正尚酷简体" panose="03000509000000000000" pitchFamily="65" charset="-122"/>
              <a:ea typeface="方正尚酷简体" panose="03000509000000000000" pitchFamily="65" charset="-122"/>
            </a:endParaRPr>
          </a:p>
        </p:txBody>
      </p:sp>
      <p:pic>
        <p:nvPicPr>
          <p:cNvPr id="19" name="图片 18"/>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7000" contrast="-76000"/>
                    </a14:imgEffect>
                  </a14:imgLayer>
                </a14:imgProps>
              </a:ext>
            </a:extLst>
          </a:blip>
          <a:srcRect/>
          <a:stretch>
            <a:fillRect/>
          </a:stretch>
        </p:blipFill>
        <p:spPr>
          <a:xfrm rot="10800000" flipH="1">
            <a:off x="5167795" y="0"/>
            <a:ext cx="1821611"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372747" y="-2638961"/>
            <a:ext cx="15136630" cy="11715086"/>
            <a:chOff x="-1372747" y="-2638961"/>
            <a:chExt cx="15136630" cy="11715086"/>
          </a:xfrm>
        </p:grpSpPr>
        <p:pic>
          <p:nvPicPr>
            <p:cNvPr id="26" name="图片 25"/>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27" name="矩形 26"/>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28" name="矩形 27"/>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29" name="文本框 28"/>
            <p:cNvSpPr txBox="1"/>
            <p:nvPr/>
          </p:nvSpPr>
          <p:spPr>
            <a:xfrm>
              <a:off x="4909185" y="135867"/>
              <a:ext cx="23736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总体设计</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98" name="Content Placeholder 2"/>
          <p:cNvSpPr txBox="1"/>
          <p:nvPr/>
        </p:nvSpPr>
        <p:spPr>
          <a:xfrm>
            <a:off x="4027170" y="934720"/>
            <a:ext cx="4454525" cy="416560"/>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体系结构设计</a:t>
            </a:r>
            <a:r>
              <a:rPr lang="zh-CN" altLang="en-US" sz="3200" dirty="0">
                <a:solidFill>
                  <a:schemeClr val="tx1">
                    <a:lumMod val="75000"/>
                    <a:lumOff val="25000"/>
                  </a:schemeClr>
                </a:solidFill>
                <a:latin typeface="Century Gothic" panose="020B0502020202020204" pitchFamily="34" charset="0"/>
              </a:rPr>
              <a:t>：</a:t>
            </a:r>
            <a:r>
              <a:rPr lang="en-US" altLang="zh-CN" sz="3200" dirty="0">
                <a:solidFill>
                  <a:schemeClr val="tx1">
                    <a:lumMod val="75000"/>
                    <a:lumOff val="25000"/>
                  </a:schemeClr>
                </a:solidFill>
                <a:latin typeface="Century Gothic" panose="020B0502020202020204" pitchFamily="34" charset="0"/>
              </a:rPr>
              <a:t>web</a:t>
            </a:r>
            <a:r>
              <a:rPr lang="zh-CN" altLang="en-US" sz="3200" dirty="0">
                <a:solidFill>
                  <a:schemeClr val="tx1">
                    <a:lumMod val="75000"/>
                    <a:lumOff val="25000"/>
                  </a:schemeClr>
                </a:solidFill>
                <a:latin typeface="Century Gothic" panose="020B0502020202020204" pitchFamily="34" charset="0"/>
              </a:rPr>
              <a:t>端</a:t>
            </a:r>
            <a:endParaRPr lang="zh-CN" altLang="en-US" sz="3200" dirty="0">
              <a:solidFill>
                <a:schemeClr val="tx1">
                  <a:lumMod val="75000"/>
                  <a:lumOff val="25000"/>
                </a:schemeClr>
              </a:solidFill>
              <a:latin typeface="Century Gothic" panose="020B0502020202020204" pitchFamily="34" charset="0"/>
            </a:endParaRPr>
          </a:p>
        </p:txBody>
      </p:sp>
      <p:sp>
        <p:nvSpPr>
          <p:cNvPr id="5" name="文本框 4"/>
          <p:cNvSpPr txBox="1"/>
          <p:nvPr/>
        </p:nvSpPr>
        <p:spPr>
          <a:xfrm>
            <a:off x="7148830" y="2032000"/>
            <a:ext cx="4960620" cy="4523105"/>
          </a:xfrm>
          <a:prstGeom prst="rect">
            <a:avLst/>
          </a:prstGeom>
          <a:noFill/>
        </p:spPr>
        <p:txBody>
          <a:bodyPr wrap="square" rtlCol="0">
            <a:spAutoFit/>
          </a:bodyPr>
          <a:p>
            <a:r>
              <a:rPr lang="zh-CN" altLang="en-US"/>
              <a:t>前端：采用Bootstrap进行网页设计开发。</a:t>
            </a:r>
            <a:endParaRPr lang="zh-CN" altLang="en-US"/>
          </a:p>
          <a:p>
            <a:endParaRPr lang="zh-CN" altLang="en-US"/>
          </a:p>
          <a:p>
            <a:r>
              <a:rPr lang="zh-CN" altLang="en-US"/>
              <a:t>后端：使用springboot整合mybatis、Thymeleaf模板引擎、easypoi表格框架、		Shiro框架</a:t>
            </a:r>
            <a:endParaRPr lang="zh-CN" altLang="en-US"/>
          </a:p>
          <a:p>
            <a:r>
              <a:rPr lang="zh-CN" altLang="en-US"/>
              <a:t>mybatis: 实现对用户的账户信息、学生的成绩等持久化信息的存取。</a:t>
            </a:r>
            <a:endParaRPr lang="zh-CN" altLang="en-US"/>
          </a:p>
          <a:p>
            <a:endParaRPr lang="zh-CN" altLang="en-US"/>
          </a:p>
          <a:p>
            <a:r>
              <a:rPr lang="zh-CN" altLang="en-US"/>
              <a:t>Thymeleaf: 采用Thymeleaf进行页面编写。</a:t>
            </a:r>
            <a:endParaRPr lang="zh-CN" altLang="en-US"/>
          </a:p>
          <a:p>
            <a:endParaRPr lang="zh-CN" altLang="en-US"/>
          </a:p>
          <a:p>
            <a:r>
              <a:rPr lang="zh-CN" altLang="en-US"/>
              <a:t>Shiro: 采用Shiro框架进行用户认证和权限管理，如学生、助教和教师的登录，		教师和助教对学生作业操作权限的控制。</a:t>
            </a:r>
            <a:endParaRPr lang="zh-CN" altLang="en-US"/>
          </a:p>
          <a:p>
            <a:endParaRPr lang="zh-CN" altLang="en-US"/>
          </a:p>
          <a:p>
            <a:r>
              <a:rPr lang="zh-CN" altLang="en-US"/>
              <a:t>easypoi: 基于easypoi,对Excel进行分析处理用于Excel的表格导入和导出，如学生信息的上传。</a:t>
            </a:r>
            <a:endParaRPr lang="zh-CN" altLang="en-US"/>
          </a:p>
        </p:txBody>
      </p:sp>
      <p:pic>
        <p:nvPicPr>
          <p:cNvPr id="6" name="图片 1"/>
          <p:cNvPicPr>
            <a:picLocks noChangeAspect="1"/>
          </p:cNvPicPr>
          <p:nvPr/>
        </p:nvPicPr>
        <p:blipFill>
          <a:blip r:embed="rId3"/>
          <a:stretch>
            <a:fillRect/>
          </a:stretch>
        </p:blipFill>
        <p:spPr>
          <a:xfrm>
            <a:off x="293370" y="2032000"/>
            <a:ext cx="6611620" cy="4131310"/>
          </a:xfrm>
          <a:prstGeom prst="rect">
            <a:avLst/>
          </a:prstGeom>
          <a:noFill/>
          <a:ln>
            <a:no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372747" y="-2638961"/>
            <a:ext cx="15136630" cy="11715086"/>
            <a:chOff x="-1372747" y="-2638961"/>
            <a:chExt cx="15136630" cy="11715086"/>
          </a:xfrm>
        </p:grpSpPr>
        <p:pic>
          <p:nvPicPr>
            <p:cNvPr id="26" name="图片 25"/>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27" name="矩形 26"/>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28" name="矩形 27"/>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29" name="文本框 28"/>
            <p:cNvSpPr txBox="1"/>
            <p:nvPr/>
          </p:nvSpPr>
          <p:spPr>
            <a:xfrm>
              <a:off x="4909185" y="135867"/>
              <a:ext cx="23736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总体设计</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98" name="Content Placeholder 2"/>
          <p:cNvSpPr txBox="1"/>
          <p:nvPr/>
        </p:nvSpPr>
        <p:spPr>
          <a:xfrm>
            <a:off x="4027170" y="934720"/>
            <a:ext cx="4454525" cy="416560"/>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1">
                    <a:lumMod val="75000"/>
                    <a:lumOff val="25000"/>
                  </a:schemeClr>
                </a:solidFill>
                <a:latin typeface="Century Gothic" panose="020B0502020202020204" pitchFamily="34" charset="0"/>
              </a:rPr>
              <a:t>体系结构设计</a:t>
            </a:r>
            <a:r>
              <a:rPr lang="zh-CN" altLang="en-US" sz="3200" dirty="0">
                <a:solidFill>
                  <a:schemeClr val="tx1">
                    <a:lumMod val="75000"/>
                    <a:lumOff val="25000"/>
                  </a:schemeClr>
                </a:solidFill>
                <a:latin typeface="Century Gothic" panose="020B0502020202020204" pitchFamily="34" charset="0"/>
              </a:rPr>
              <a:t>：</a:t>
            </a:r>
            <a:r>
              <a:rPr lang="zh-CN" altLang="en-US" sz="3200" dirty="0">
                <a:solidFill>
                  <a:schemeClr val="tx1">
                    <a:lumMod val="75000"/>
                    <a:lumOff val="25000"/>
                  </a:schemeClr>
                </a:solidFill>
                <a:latin typeface="Century Gothic" panose="020B0502020202020204" pitchFamily="34" charset="0"/>
              </a:rPr>
              <a:t>安卓端</a:t>
            </a:r>
            <a:endParaRPr lang="zh-CN" altLang="en-US" sz="3200" dirty="0">
              <a:solidFill>
                <a:schemeClr val="tx1">
                  <a:lumMod val="75000"/>
                  <a:lumOff val="25000"/>
                </a:schemeClr>
              </a:solidFill>
              <a:latin typeface="Century Gothic" panose="020B0502020202020204" pitchFamily="34" charset="0"/>
            </a:endParaRPr>
          </a:p>
        </p:txBody>
      </p:sp>
      <p:sp>
        <p:nvSpPr>
          <p:cNvPr id="5" name="文本框 4"/>
          <p:cNvSpPr txBox="1"/>
          <p:nvPr/>
        </p:nvSpPr>
        <p:spPr>
          <a:xfrm>
            <a:off x="1195070" y="4693920"/>
            <a:ext cx="5709920" cy="922020"/>
          </a:xfrm>
          <a:prstGeom prst="rect">
            <a:avLst/>
          </a:prstGeom>
          <a:noFill/>
        </p:spPr>
        <p:txBody>
          <a:bodyPr wrap="square" rtlCol="0">
            <a:spAutoFit/>
          </a:bodyPr>
          <a:p>
            <a:r>
              <a:rPr lang="zh-CN" altLang="en-US"/>
              <a:t>使用的是目前官方比较推崇的MVVM架构</a:t>
            </a:r>
            <a:r>
              <a:rPr lang="en-US" altLang="zh-CN"/>
              <a:t>	</a:t>
            </a:r>
            <a:r>
              <a:rPr lang="zh-CN" altLang="en-US"/>
              <a:t>Model View View</a:t>
            </a:r>
            <a:r>
              <a:rPr lang="en-US" altLang="zh-CN"/>
              <a:t> </a:t>
            </a:r>
            <a:r>
              <a:rPr lang="zh-CN" altLang="en-US"/>
              <a:t>Model</a:t>
            </a:r>
            <a:endParaRPr lang="zh-CN" altLang="en-US"/>
          </a:p>
          <a:p>
            <a:r>
              <a:rPr lang="en-US" altLang="zh-CN"/>
              <a:t>	</a:t>
            </a:r>
            <a:r>
              <a:rPr lang="zh-CN" altLang="en-US"/>
              <a:t>采用Jetpack库提供的框架</a:t>
            </a:r>
            <a:endParaRPr lang="zh-CN" altLang="en-US"/>
          </a:p>
        </p:txBody>
      </p:sp>
      <p:pic>
        <p:nvPicPr>
          <p:cNvPr id="2" name="图片 2" descr="IMG_256"/>
          <p:cNvPicPr>
            <a:picLocks noChangeAspect="1"/>
          </p:cNvPicPr>
          <p:nvPr/>
        </p:nvPicPr>
        <p:blipFill>
          <a:blip r:embed="rId3"/>
          <a:stretch>
            <a:fillRect/>
          </a:stretch>
        </p:blipFill>
        <p:spPr>
          <a:xfrm>
            <a:off x="1195070" y="1828800"/>
            <a:ext cx="9458960" cy="2311400"/>
          </a:xfrm>
          <a:prstGeom prst="rect">
            <a:avLst/>
          </a:prstGeom>
          <a:noFill/>
          <a:ln w="9525">
            <a:no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A4BCD3"/>
            </a:gs>
            <a:gs pos="100000">
              <a:srgbClr val="708FAE"/>
            </a:gs>
          </a:gsLst>
          <a:lin ang="13200000" scaled="0"/>
        </a:gradFill>
        <a:effectLst/>
      </p:bgPr>
    </p:bg>
    <p:spTree>
      <p:nvGrpSpPr>
        <p:cNvPr id="1" name=""/>
        <p:cNvGrpSpPr/>
        <p:nvPr/>
      </p:nvGrpSpPr>
      <p:grpSpPr>
        <a:xfrm>
          <a:off x="0" y="0"/>
          <a:ext cx="0" cy="0"/>
          <a:chOff x="0" y="0"/>
          <a:chExt cx="0" cy="0"/>
        </a:xfrm>
      </p:grpSpPr>
      <p:grpSp>
        <p:nvGrpSpPr>
          <p:cNvPr id="46" name="组合 45"/>
          <p:cNvGrpSpPr/>
          <p:nvPr/>
        </p:nvGrpSpPr>
        <p:grpSpPr>
          <a:xfrm>
            <a:off x="-2382669" y="-5998701"/>
            <a:ext cx="15844235" cy="16360167"/>
            <a:chOff x="-2382669" y="-6013941"/>
            <a:chExt cx="15844235" cy="16360167"/>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5045"/>
              <a:ext cx="12192000" cy="6873045"/>
            </a:xfrm>
            <a:prstGeom prst="rect">
              <a:avLst/>
            </a:prstGeom>
          </p:spPr>
        </p:pic>
        <p:sp>
          <p:nvSpPr>
            <p:cNvPr id="48" name="矩形 47"/>
            <p:cNvSpPr/>
            <p:nvPr/>
          </p:nvSpPr>
          <p:spPr>
            <a:xfrm rot="1796418">
              <a:off x="2450443" y="-6013941"/>
              <a:ext cx="3197504"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1183026">
              <a:off x="-1443928" y="-141837"/>
              <a:ext cx="3919303" cy="7246435"/>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矩形 49"/>
            <p:cNvSpPr/>
            <p:nvPr/>
          </p:nvSpPr>
          <p:spPr>
            <a:xfrm rot="1297222">
              <a:off x="305207" y="4140816"/>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1" name="矩形 50"/>
            <p:cNvSpPr/>
            <p:nvPr/>
          </p:nvSpPr>
          <p:spPr>
            <a:xfrm rot="1920908">
              <a:off x="-2382669" y="823293"/>
              <a:ext cx="3722922"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2" name="矩形 51"/>
            <p:cNvSpPr/>
            <p:nvPr/>
          </p:nvSpPr>
          <p:spPr>
            <a:xfrm rot="1919701">
              <a:off x="-1042594" y="1502349"/>
              <a:ext cx="1107996" cy="6636635"/>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 space sounds very simple and then use it properly</a:t>
              </a:r>
              <a:endParaRPr lang="zh-CN" altLang="en-US" sz="1000" dirty="0">
                <a:solidFill>
                  <a:schemeClr val="bg1"/>
                </a:solidFill>
                <a:latin typeface="Segoe UI" panose="020B0502040204020203" pitchFamily="34" charset="0"/>
                <a:cs typeface="Segoe UI" panose="020B0502040204020203" pitchFamily="34" charset="0"/>
              </a:endParaRPr>
            </a:p>
          </p:txBody>
        </p:sp>
        <p:sp>
          <p:nvSpPr>
            <p:cNvPr id="53" name="矩形 52"/>
            <p:cNvSpPr/>
            <p:nvPr/>
          </p:nvSpPr>
          <p:spPr>
            <a:xfrm rot="2008943">
              <a:off x="11132672" y="3765920"/>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4" name="矩形 53"/>
            <p:cNvSpPr/>
            <p:nvPr/>
          </p:nvSpPr>
          <p:spPr>
            <a:xfrm rot="1909209">
              <a:off x="10841206" y="4049223"/>
              <a:ext cx="800219" cy="6205410"/>
            </a:xfrm>
            <a:prstGeom prst="rect">
              <a:avLst/>
            </a:prstGeom>
          </p:spPr>
          <p:txBody>
            <a:bodyPr vert="eaVert" wrap="square">
              <a:spAutoFit/>
            </a:bodyPr>
            <a:lstStyle/>
            <a:p>
              <a:pPr>
                <a:lnSpc>
                  <a:spcPct val="200000"/>
                </a:lnSpc>
              </a:pPr>
              <a:r>
                <a:rPr lang="en-US" altLang="zh-CN" sz="1000" dirty="0">
                  <a:solidFill>
                    <a:schemeClr val="bg1"/>
                  </a:solidFill>
                  <a:latin typeface="Segoe UI" panose="020B0502040204020203" pitchFamily="34" charset="0"/>
                  <a:ea typeface="微软雅黑" panose="020B0503020204020204" pitchFamily="34" charset="-122"/>
                  <a:cs typeface="Segoe UI" panose="020B0502040204020203" pitchFamily="34" charset="0"/>
                </a:rPr>
                <a:t>White space is an advanced method of design. It is a blank space. It is the most common in minimalist design. Keeping white space sounds and then use it properly most common in minimalist design. Keeping white</a:t>
              </a:r>
              <a:endParaRPr lang="zh-CN" altLang="en-US" sz="1000" dirty="0">
                <a:solidFill>
                  <a:schemeClr val="bg1"/>
                </a:solidFill>
                <a:latin typeface="Segoe UI" panose="020B0502040204020203" pitchFamily="34" charset="0"/>
                <a:cs typeface="Segoe UI" panose="020B0502040204020203" pitchFamily="34" charset="0"/>
              </a:endParaRPr>
            </a:p>
          </p:txBody>
        </p:sp>
      </p:grpSp>
      <p:pic>
        <p:nvPicPr>
          <p:cNvPr id="45" name="图片 44"/>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1515" r="45057" b="67954"/>
          <a:stretch>
            <a:fillRect/>
          </a:stretch>
        </p:blipFill>
        <p:spPr>
          <a:xfrm rot="3180802" flipH="1">
            <a:off x="1937320" y="2785695"/>
            <a:ext cx="1796312" cy="1497385"/>
          </a:xfrm>
          <a:prstGeom prst="rect">
            <a:avLst/>
          </a:prstGeom>
        </p:spPr>
      </p:pic>
      <p:grpSp>
        <p:nvGrpSpPr>
          <p:cNvPr id="8" name="组合 7"/>
          <p:cNvGrpSpPr/>
          <p:nvPr/>
        </p:nvGrpSpPr>
        <p:grpSpPr>
          <a:xfrm>
            <a:off x="6449795" y="172515"/>
            <a:ext cx="2563134" cy="3193251"/>
            <a:chOff x="6086484" y="1282025"/>
            <a:chExt cx="2563134" cy="3193251"/>
          </a:xfrm>
        </p:grpSpPr>
        <p:grpSp>
          <p:nvGrpSpPr>
            <p:cNvPr id="3" name="组合 2"/>
            <p:cNvGrpSpPr/>
            <p:nvPr/>
          </p:nvGrpSpPr>
          <p:grpSpPr>
            <a:xfrm>
              <a:off x="6086484" y="1282025"/>
              <a:ext cx="2563134" cy="583565"/>
              <a:chOff x="6106793" y="1427168"/>
              <a:chExt cx="2563134" cy="583565"/>
            </a:xfrm>
          </p:grpSpPr>
          <p:sp>
            <p:nvSpPr>
              <p:cNvPr id="35" name="文本框 34"/>
              <p:cNvSpPr txBox="1"/>
              <p:nvPr/>
            </p:nvSpPr>
            <p:spPr>
              <a:xfrm>
                <a:off x="6106793" y="1427168"/>
                <a:ext cx="904875" cy="583565"/>
              </a:xfrm>
              <a:prstGeom prst="rect">
                <a:avLst/>
              </a:prstGeom>
              <a:noFill/>
            </p:spPr>
            <p:txBody>
              <a:bodyPr wrap="square">
                <a:spAutoFit/>
                <a:scene3d>
                  <a:camera prst="orthographicFront"/>
                  <a:lightRig rig="threePt" dir="t"/>
                </a:scene3d>
                <a:sp3d contourW="12700"/>
              </a:bodyPr>
              <a:lstStyle/>
              <a:p>
                <a:pPr algn="r">
                  <a:defRPr/>
                </a:pPr>
                <a:r>
                  <a:rPr lang="en-US" altLang="zh-CN" sz="3200" spc="300" dirty="0">
                    <a:solidFill>
                      <a:schemeClr val="tx1">
                        <a:lumMod val="75000"/>
                        <a:lumOff val="25000"/>
                      </a:schemeClr>
                    </a:solidFill>
                    <a:latin typeface="Century Gothic" panose="020B0502020202020204" pitchFamily="34" charset="0"/>
                  </a:rPr>
                  <a:t>2.1</a:t>
                </a:r>
                <a:endParaRPr lang="zh-CN" altLang="en-US" sz="3200" spc="300" dirty="0">
                  <a:solidFill>
                    <a:schemeClr val="tx1">
                      <a:lumMod val="75000"/>
                      <a:lumOff val="25000"/>
                    </a:schemeClr>
                  </a:solidFill>
                  <a:latin typeface="Century Gothic" panose="020B0502020202020204" pitchFamily="34" charset="0"/>
                </a:endParaRPr>
              </a:p>
            </p:txBody>
          </p:sp>
          <p:sp>
            <p:nvSpPr>
              <p:cNvPr id="36" name="文本框 35"/>
              <p:cNvSpPr txBox="1"/>
              <p:nvPr/>
            </p:nvSpPr>
            <p:spPr>
              <a:xfrm>
                <a:off x="6963047" y="1524918"/>
                <a:ext cx="17068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改进</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grpSp>
          <p:nvGrpSpPr>
            <p:cNvPr id="5" name="组合 4"/>
            <p:cNvGrpSpPr/>
            <p:nvPr/>
          </p:nvGrpSpPr>
          <p:grpSpPr>
            <a:xfrm>
              <a:off x="6146227" y="3013349"/>
              <a:ext cx="1868799" cy="583565"/>
              <a:chOff x="6146227" y="2935940"/>
              <a:chExt cx="1868799" cy="583565"/>
            </a:xfrm>
          </p:grpSpPr>
          <p:sp>
            <p:nvSpPr>
              <p:cNvPr id="37" name="文本框 36"/>
              <p:cNvSpPr txBox="1"/>
              <p:nvPr/>
            </p:nvSpPr>
            <p:spPr>
              <a:xfrm>
                <a:off x="6917746" y="2997495"/>
                <a:ext cx="10972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活动</a:t>
                </a: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图</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38" name="文本框 37"/>
              <p:cNvSpPr txBox="1"/>
              <p:nvPr/>
            </p:nvSpPr>
            <p:spPr>
              <a:xfrm>
                <a:off x="6146227" y="2935940"/>
                <a:ext cx="746125" cy="58356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2.3</a:t>
                </a:r>
                <a:endParaRPr lang="zh-CN" altLang="en-US" sz="3200" dirty="0">
                  <a:solidFill>
                    <a:schemeClr val="tx1">
                      <a:lumMod val="75000"/>
                      <a:lumOff val="25000"/>
                    </a:schemeClr>
                  </a:solidFill>
                  <a:latin typeface="Century Gothic" panose="020B0502020202020204" pitchFamily="34" charset="0"/>
                </a:endParaRPr>
              </a:p>
            </p:txBody>
          </p:sp>
        </p:grpSp>
        <p:grpSp>
          <p:nvGrpSpPr>
            <p:cNvPr id="4" name="组合 3"/>
            <p:cNvGrpSpPr/>
            <p:nvPr/>
          </p:nvGrpSpPr>
          <p:grpSpPr>
            <a:xfrm>
              <a:off x="6146227" y="2134987"/>
              <a:ext cx="1589003" cy="583565"/>
              <a:chOff x="6152278" y="2168854"/>
              <a:chExt cx="1589003" cy="583565"/>
            </a:xfrm>
          </p:grpSpPr>
          <p:sp>
            <p:nvSpPr>
              <p:cNvPr id="39" name="文本框 38"/>
              <p:cNvSpPr txBox="1"/>
              <p:nvPr/>
            </p:nvSpPr>
            <p:spPr>
              <a:xfrm>
                <a:off x="6948801" y="2243109"/>
                <a:ext cx="7924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类图</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40" name="文本框 39"/>
              <p:cNvSpPr txBox="1"/>
              <p:nvPr/>
            </p:nvSpPr>
            <p:spPr>
              <a:xfrm>
                <a:off x="6152278" y="2168854"/>
                <a:ext cx="746125" cy="58356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2.2</a:t>
                </a:r>
                <a:endParaRPr lang="zh-CN" altLang="en-US" sz="3200" dirty="0">
                  <a:solidFill>
                    <a:schemeClr val="tx1">
                      <a:lumMod val="75000"/>
                      <a:lumOff val="25000"/>
                    </a:schemeClr>
                  </a:solidFill>
                  <a:latin typeface="Century Gothic" panose="020B0502020202020204" pitchFamily="34" charset="0"/>
                </a:endParaRPr>
              </a:p>
            </p:txBody>
          </p:sp>
        </p:grpSp>
        <p:grpSp>
          <p:nvGrpSpPr>
            <p:cNvPr id="6" name="组合 5"/>
            <p:cNvGrpSpPr/>
            <p:nvPr/>
          </p:nvGrpSpPr>
          <p:grpSpPr>
            <a:xfrm>
              <a:off x="6146227" y="3891711"/>
              <a:ext cx="1941879" cy="583565"/>
              <a:chOff x="6146655" y="3703025"/>
              <a:chExt cx="1941879" cy="583565"/>
            </a:xfrm>
          </p:grpSpPr>
          <p:sp>
            <p:nvSpPr>
              <p:cNvPr id="41" name="文本框 40"/>
              <p:cNvSpPr txBox="1"/>
              <p:nvPr/>
            </p:nvSpPr>
            <p:spPr>
              <a:xfrm>
                <a:off x="6991254" y="3817285"/>
                <a:ext cx="1097280" cy="460375"/>
              </a:xfrm>
              <a:prstGeom prst="rect">
                <a:avLst/>
              </a:prstGeom>
              <a:noFill/>
            </p:spPr>
            <p:txBody>
              <a:bodyPr wrap="none">
                <a:spAutoFit/>
                <a:scene3d>
                  <a:camera prst="orthographicFront"/>
                  <a:lightRig rig="threePt" dir="t"/>
                </a:scene3d>
                <a:sp3d contourW="12700"/>
              </a:bodyPr>
              <a:lstStyle/>
              <a:p>
                <a:pPr>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状态图</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
            <p:nvSpPr>
              <p:cNvPr id="42" name="文本框 41"/>
              <p:cNvSpPr txBox="1"/>
              <p:nvPr/>
            </p:nvSpPr>
            <p:spPr>
              <a:xfrm>
                <a:off x="6146655" y="3703025"/>
                <a:ext cx="746125" cy="583565"/>
              </a:xfrm>
              <a:prstGeom prst="rect">
                <a:avLst/>
              </a:prstGeom>
              <a:noFill/>
            </p:spPr>
            <p:txBody>
              <a:bodyPr wrap="none">
                <a:spAutoFit/>
                <a:scene3d>
                  <a:camera prst="orthographicFront"/>
                  <a:lightRig rig="threePt" dir="t"/>
                </a:scene3d>
                <a:sp3d contourW="12700"/>
              </a:bodyPr>
              <a:lstStyle/>
              <a:p>
                <a:pPr algn="r">
                  <a:defRPr/>
                </a:pPr>
                <a:r>
                  <a:rPr lang="en-US" altLang="zh-CN" sz="3200" dirty="0">
                    <a:solidFill>
                      <a:schemeClr val="tx1">
                        <a:lumMod val="75000"/>
                        <a:lumOff val="25000"/>
                      </a:schemeClr>
                    </a:solidFill>
                    <a:latin typeface="Century Gothic" panose="020B0502020202020204" pitchFamily="34" charset="0"/>
                  </a:rPr>
                  <a:t>2.4</a:t>
                </a:r>
                <a:endParaRPr lang="zh-CN" altLang="en-US" sz="3200" dirty="0">
                  <a:solidFill>
                    <a:schemeClr val="tx1">
                      <a:lumMod val="75000"/>
                      <a:lumOff val="25000"/>
                    </a:schemeClr>
                  </a:solidFill>
                  <a:latin typeface="Century Gothic" panose="020B0502020202020204" pitchFamily="34" charset="0"/>
                </a:endParaRPr>
              </a:p>
            </p:txBody>
          </p:sp>
        </p:grpSp>
      </p:grpSp>
      <p:grpSp>
        <p:nvGrpSpPr>
          <p:cNvPr id="9" name="组合 8"/>
          <p:cNvGrpSpPr/>
          <p:nvPr/>
        </p:nvGrpSpPr>
        <p:grpSpPr>
          <a:xfrm rot="10800000">
            <a:off x="3106060" y="-2"/>
            <a:ext cx="3305159" cy="6857997"/>
            <a:chOff x="5177320" y="0"/>
            <a:chExt cx="5470008" cy="6858000"/>
          </a:xfrm>
        </p:grpSpPr>
        <p:pic>
          <p:nvPicPr>
            <p:cNvPr id="43" name="图片 42"/>
            <p:cNvPicPr>
              <a:picLocks noChangeAspect="1"/>
            </p:cNvPicPr>
            <p:nvPr/>
          </p:nvPicPr>
          <p:blipFill rotWithShape="1">
            <a:blip r:embed="rId1">
              <a:extLst>
                <a:ext uri="{28A0092B-C50C-407E-A947-70E740481C1C}">
                  <a14:useLocalDpi xmlns:a14="http://schemas.microsoft.com/office/drawing/2010/main" val="0"/>
                </a:ext>
              </a:extLst>
            </a:blip>
            <a:srcRect l="6042" t="61087" r="33948" b="23072"/>
            <a:stretch>
              <a:fillRect/>
            </a:stretch>
          </p:blipFill>
          <p:spPr>
            <a:xfrm rot="5400000">
              <a:off x="5160374" y="1371047"/>
              <a:ext cx="6857999" cy="4115908"/>
            </a:xfrm>
            <a:prstGeom prst="rect">
              <a:avLst/>
            </a:prstGeom>
            <a:ln>
              <a:solidFill>
                <a:schemeClr val="bg1">
                  <a:lumMod val="85000"/>
                </a:schemeClr>
              </a:solidFill>
            </a:ln>
          </p:spPr>
        </p:pic>
        <p:pic>
          <p:nvPicPr>
            <p:cNvPr id="44" name="图片 43"/>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7000" contrast="-76000"/>
                      </a14:imgEffect>
                    </a14:imgLayer>
                  </a14:imgProps>
                </a:ext>
              </a:extLst>
            </a:blip>
            <a:srcRect/>
            <a:stretch>
              <a:fillRect/>
            </a:stretch>
          </p:blipFill>
          <p:spPr>
            <a:xfrm rot="10800000" flipH="1">
              <a:off x="5177320" y="0"/>
              <a:ext cx="1821611" cy="6858000"/>
            </a:xfrm>
            <a:prstGeom prst="rect">
              <a:avLst/>
            </a:prstGeom>
          </p:spPr>
        </p:pic>
      </p:grpSp>
      <p:sp>
        <p:nvSpPr>
          <p:cNvPr id="33" name="文本框 32"/>
          <p:cNvSpPr txBox="1"/>
          <p:nvPr/>
        </p:nvSpPr>
        <p:spPr>
          <a:xfrm>
            <a:off x="3789045" y="1609090"/>
            <a:ext cx="1120775" cy="5077460"/>
          </a:xfrm>
          <a:prstGeom prst="rect">
            <a:avLst/>
          </a:prstGeom>
          <a:noFill/>
          <a:effectLst>
            <a:outerShdw blurRad="50800" dist="50800" dir="5400000" sx="1000" sy="1000" algn="ctr" rotWithShape="0">
              <a:srgbClr val="2B7D1E"/>
            </a:outerShdw>
          </a:effectLst>
        </p:spPr>
        <p:txBody>
          <a:bodyPr wrap="square" rtlCol="0">
            <a:spAutoFit/>
          </a:bodyPr>
          <a:lstStyle/>
          <a:p>
            <a:pPr algn="ctr"/>
            <a:r>
              <a:rPr lang="zh-CN" altLang="en-US" sz="5400" spc="600" dirty="0">
                <a:ln w="38100">
                  <a:solidFill>
                    <a:srgbClr val="F9F9F9"/>
                  </a:solidFill>
                </a:ln>
                <a:solidFill>
                  <a:schemeClr val="tx1">
                    <a:lumMod val="75000"/>
                    <a:lumOff val="25000"/>
                  </a:schemeClr>
                </a:solidFill>
                <a:latin typeface="华文琥珀" panose="02010800040101010101" charset="-122"/>
                <a:ea typeface="华文琥珀" panose="02010800040101010101" charset="-122"/>
              </a:rPr>
              <a:t>项目改进方案</a:t>
            </a:r>
            <a:endParaRPr lang="zh-CN" altLang="en-US" sz="5400" spc="600" dirty="0">
              <a:ln w="38100">
                <a:solidFill>
                  <a:srgbClr val="F9F9F9"/>
                </a:solidFill>
              </a:ln>
              <a:solidFill>
                <a:schemeClr val="tx1">
                  <a:lumMod val="75000"/>
                  <a:lumOff val="25000"/>
                </a:schemeClr>
              </a:solidFill>
              <a:latin typeface="华文琥珀" panose="02010800040101010101" charset="-122"/>
              <a:ea typeface="华文琥珀" panose="02010800040101010101" charset="-122"/>
            </a:endParaRPr>
          </a:p>
        </p:txBody>
      </p:sp>
      <p:sp>
        <p:nvSpPr>
          <p:cNvPr id="2" name="文本框 1"/>
          <p:cNvSpPr txBox="1"/>
          <p:nvPr/>
        </p:nvSpPr>
        <p:spPr>
          <a:xfrm>
            <a:off x="3839473" y="526210"/>
            <a:ext cx="1019810" cy="922020"/>
          </a:xfrm>
          <a:prstGeom prst="rect">
            <a:avLst/>
          </a:prstGeom>
          <a:noFill/>
        </p:spPr>
        <p:txBody>
          <a:bodyPr wrap="none">
            <a:spAutoFit/>
            <a:scene3d>
              <a:camera prst="orthographicFront"/>
              <a:lightRig rig="threePt" dir="t"/>
            </a:scene3d>
            <a:sp3d contourW="12700"/>
          </a:bodyPr>
          <a:p>
            <a:pPr algn="r">
              <a:defRPr/>
            </a:pPr>
            <a:r>
              <a:rPr lang="en-US" altLang="zh-CN" sz="5400" spc="300" dirty="0">
                <a:solidFill>
                  <a:schemeClr val="tx1">
                    <a:lumMod val="75000"/>
                    <a:lumOff val="25000"/>
                  </a:schemeClr>
                </a:solidFill>
                <a:latin typeface="Century Gothic" panose="020B0502020202020204" pitchFamily="34" charset="0"/>
              </a:rPr>
              <a:t>02</a:t>
            </a:r>
            <a:endParaRPr lang="en-US" altLang="zh-CN" sz="5400" spc="300" dirty="0">
              <a:solidFill>
                <a:schemeClr val="tx1">
                  <a:lumMod val="75000"/>
                  <a:lumOff val="25000"/>
                </a:schemeClr>
              </a:solidFill>
              <a:latin typeface="Century Gothic" panose="020B0502020202020204" pitchFamily="34" charset="0"/>
            </a:endParaRPr>
          </a:p>
        </p:txBody>
      </p:sp>
      <p:sp>
        <p:nvSpPr>
          <p:cNvPr id="7" name="文本框 6"/>
          <p:cNvSpPr txBox="1"/>
          <p:nvPr/>
        </p:nvSpPr>
        <p:spPr>
          <a:xfrm>
            <a:off x="6517793" y="3660406"/>
            <a:ext cx="746125" cy="583565"/>
          </a:xfrm>
          <a:prstGeom prst="rect">
            <a:avLst/>
          </a:prstGeom>
          <a:noFill/>
        </p:spPr>
        <p:txBody>
          <a:bodyPr wrap="none">
            <a:spAutoFit/>
            <a:scene3d>
              <a:camera prst="orthographicFront"/>
              <a:lightRig rig="threePt" dir="t"/>
            </a:scene3d>
            <a:sp3d contourW="12700"/>
          </a:bodyPr>
          <a:p>
            <a:pPr algn="r">
              <a:defRPr/>
            </a:pPr>
            <a:r>
              <a:rPr lang="en-US" altLang="zh-CN" sz="3200" dirty="0">
                <a:solidFill>
                  <a:schemeClr val="tx1">
                    <a:lumMod val="75000"/>
                    <a:lumOff val="25000"/>
                  </a:schemeClr>
                </a:solidFill>
                <a:latin typeface="Century Gothic" panose="020B0502020202020204" pitchFamily="34" charset="0"/>
              </a:rPr>
              <a:t>2.5</a:t>
            </a:r>
            <a:endParaRPr lang="zh-CN" altLang="en-US" sz="3200" dirty="0">
              <a:solidFill>
                <a:schemeClr val="tx1">
                  <a:lumMod val="75000"/>
                  <a:lumOff val="25000"/>
                </a:schemeClr>
              </a:solidFill>
              <a:latin typeface="Century Gothic" panose="020B0502020202020204" pitchFamily="34" charset="0"/>
            </a:endParaRPr>
          </a:p>
        </p:txBody>
      </p:sp>
      <p:sp>
        <p:nvSpPr>
          <p:cNvPr id="11" name="文本框 10"/>
          <p:cNvSpPr txBox="1"/>
          <p:nvPr/>
        </p:nvSpPr>
        <p:spPr>
          <a:xfrm>
            <a:off x="7370647" y="3735296"/>
            <a:ext cx="2621280" cy="460375"/>
          </a:xfrm>
          <a:prstGeom prst="rect">
            <a:avLst/>
          </a:prstGeom>
          <a:noFill/>
        </p:spPr>
        <p:txBody>
          <a:bodyPr wrap="none">
            <a:spAutoFit/>
            <a:scene3d>
              <a:camera prst="orthographicFront"/>
              <a:lightRig rig="threePt" dir="t"/>
            </a:scene3d>
            <a:sp3d contourW="12700"/>
          </a:bodyPr>
          <a:p>
            <a:pPr algn="l">
              <a:defRPr/>
            </a:pPr>
            <a:r>
              <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sym typeface="+mn-ea"/>
              </a:rPr>
              <a:t>提出的问题的回答</a:t>
            </a:r>
            <a:endParaRPr lang="zh-CN" altLang="en-US" sz="24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4782185" y="165077"/>
              <a:ext cx="27800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改进</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pic>
        <p:nvPicPr>
          <p:cNvPr id="23" name="图片 8" descr="图示, 工程绘图&#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583565"/>
            <a:ext cx="8289290" cy="6486525"/>
          </a:xfrm>
          <a:prstGeom prst="rect">
            <a:avLst/>
          </a:prstGeom>
        </p:spPr>
      </p:pic>
      <p:sp>
        <p:nvSpPr>
          <p:cNvPr id="7" name="文本框 6"/>
          <p:cNvSpPr txBox="1"/>
          <p:nvPr/>
        </p:nvSpPr>
        <p:spPr>
          <a:xfrm>
            <a:off x="8377555" y="1246505"/>
            <a:ext cx="2841625" cy="1476375"/>
          </a:xfrm>
          <a:prstGeom prst="rect">
            <a:avLst/>
          </a:prstGeom>
          <a:noFill/>
        </p:spPr>
        <p:txBody>
          <a:bodyPr wrap="square" rtlCol="0">
            <a:spAutoFit/>
          </a:bodyPr>
          <a:p>
            <a:r>
              <a:rPr lang="zh-CN" altLang="en-US"/>
              <a:t>将用况之间</a:t>
            </a:r>
            <a:r>
              <a:rPr lang="en-US" altLang="zh-CN"/>
              <a:t>extend</a:t>
            </a:r>
            <a:r>
              <a:rPr lang="zh-CN" altLang="en-US"/>
              <a:t>关系全部更改为</a:t>
            </a:r>
            <a:r>
              <a:rPr lang="en-US" altLang="zh-CN"/>
              <a:t>include</a:t>
            </a:r>
            <a:r>
              <a:rPr lang="zh-CN" altLang="en-US"/>
              <a:t>关系，原来</a:t>
            </a:r>
            <a:r>
              <a:rPr lang="en-US" altLang="zh-CN"/>
              <a:t>“</a:t>
            </a:r>
            <a:r>
              <a:rPr lang="zh-CN" altLang="en-US"/>
              <a:t>可拓展</a:t>
            </a:r>
            <a:r>
              <a:rPr lang="en-US" altLang="zh-CN"/>
              <a:t>”</a:t>
            </a:r>
            <a:r>
              <a:rPr lang="zh-CN" altLang="en-US"/>
              <a:t>的用况变为确确实实存在的用况，使得系统设计更为</a:t>
            </a:r>
            <a:r>
              <a:rPr lang="zh-CN" altLang="en-US"/>
              <a:t>合理。</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4782185" y="165077"/>
              <a:ext cx="27800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改进</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pic>
        <p:nvPicPr>
          <p:cNvPr id="2" name="图片 2" descr="图示, 工程绘图&#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1620" y="583565"/>
            <a:ext cx="7825740" cy="6124575"/>
          </a:xfrm>
          <a:prstGeom prst="rect">
            <a:avLst/>
          </a:prstGeom>
        </p:spPr>
      </p:pic>
      <p:sp>
        <p:nvSpPr>
          <p:cNvPr id="4" name="文本框 3"/>
          <p:cNvSpPr txBox="1"/>
          <p:nvPr/>
        </p:nvSpPr>
        <p:spPr>
          <a:xfrm>
            <a:off x="8207375" y="871855"/>
            <a:ext cx="3597275" cy="4799965"/>
          </a:xfrm>
          <a:prstGeom prst="rect">
            <a:avLst/>
          </a:prstGeom>
          <a:noFill/>
        </p:spPr>
        <p:txBody>
          <a:bodyPr wrap="square" rtlCol="0" anchor="t">
            <a:spAutoFit/>
          </a:bodyPr>
          <a:p>
            <a:r>
              <a:rPr lang="zh-CN" altLang="en-US">
                <a:sym typeface="+mn-ea"/>
              </a:rPr>
              <a:t>此图展示了各个参与者的用例：</a:t>
            </a:r>
            <a:endParaRPr lang="zh-CN" altLang="en-US"/>
          </a:p>
          <a:p>
            <a:r>
              <a:rPr lang="zh-CN" altLang="en-US">
                <a:sym typeface="+mn-ea"/>
              </a:rPr>
              <a:t>①参与者由教师、助教、学生、组长组成，他们都继承自基本用户，而组长又继承自学生。</a:t>
            </a:r>
            <a:endParaRPr lang="zh-CN" altLang="en-US"/>
          </a:p>
          <a:p>
            <a:r>
              <a:rPr lang="zh-CN" altLang="en-US">
                <a:sym typeface="+mn-ea"/>
              </a:rPr>
              <a:t>②不同的类型的用户均可通过用户id和密码登录系统。</a:t>
            </a:r>
            <a:endParaRPr lang="zh-CN" altLang="en-US"/>
          </a:p>
          <a:p>
            <a:r>
              <a:rPr lang="zh-CN" altLang="en-US">
                <a:sym typeface="+mn-ea"/>
              </a:rPr>
              <a:t>③教师可管理助教（增删查改）和查询（评分细则、团队、学生列表等）。</a:t>
            </a:r>
            <a:endParaRPr lang="zh-CN" altLang="en-US"/>
          </a:p>
          <a:p>
            <a:r>
              <a:rPr lang="zh-CN" altLang="en-US">
                <a:sym typeface="+mn-ea"/>
              </a:rPr>
              <a:t>④助教可管理学生、团队、成绩（增删查改）并添加评分细则、发布评分任务。</a:t>
            </a:r>
            <a:endParaRPr lang="zh-CN" altLang="en-US"/>
          </a:p>
          <a:p>
            <a:r>
              <a:rPr lang="zh-CN" altLang="en-US">
                <a:sym typeface="+mn-ea"/>
              </a:rPr>
              <a:t>⑤学生可提交作业、查看团队和结对队友、查询成绩。</a:t>
            </a:r>
            <a:endParaRPr lang="zh-CN" altLang="en-US"/>
          </a:p>
          <a:p>
            <a:r>
              <a:rPr lang="zh-CN" altLang="en-US">
                <a:sym typeface="+mn-ea"/>
              </a:rPr>
              <a:t>⑥组长除了继承普通学生拥有的功能以外，还可对团队作业的组内成员贡献度进行评估。</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271147" y="-2804061"/>
            <a:ext cx="15136630" cy="11715086"/>
            <a:chOff x="-1372747" y="-2638961"/>
            <a:chExt cx="15136630" cy="11715086"/>
          </a:xfrm>
        </p:grpSpPr>
        <p:pic>
          <p:nvPicPr>
            <p:cNvPr id="47" name="图片 46"/>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8" name="矩形 47"/>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49" name="矩形 48"/>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0" name="文本框 49"/>
            <p:cNvSpPr txBox="1"/>
            <p:nvPr/>
          </p:nvSpPr>
          <p:spPr>
            <a:xfrm>
              <a:off x="5188585" y="165077"/>
              <a:ext cx="19672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1.1</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用况图</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sp>
        <p:nvSpPr>
          <p:cNvPr id="57" name="矩形 56"/>
          <p:cNvSpPr/>
          <p:nvPr/>
        </p:nvSpPr>
        <p:spPr>
          <a:xfrm>
            <a:off x="1184275" y="1718945"/>
            <a:ext cx="2871470" cy="491490"/>
          </a:xfrm>
          <a:prstGeom prst="rect">
            <a:avLst/>
          </a:prstGeom>
        </p:spPr>
        <p:txBody>
          <a:bodyPr wrap="square">
            <a:spAutoFit/>
            <a:scene3d>
              <a:camera prst="orthographicFront"/>
              <a:lightRig rig="threePt" dir="t"/>
            </a:scene3d>
            <a:sp3d contourW="12700"/>
          </a:bodyPr>
          <a:lstStyle/>
          <a:p>
            <a:pPr algn="ctr">
              <a:lnSpc>
                <a:spcPct val="200000"/>
              </a:lnSpc>
            </a:pPr>
            <a:endParaRPr lang="zh-CN" altLang="en-US" sz="13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endParaRPr>
          </a:p>
        </p:txBody>
      </p:sp>
      <p:grpSp>
        <p:nvGrpSpPr>
          <p:cNvPr id="2" name="组合 1"/>
          <p:cNvGrpSpPr/>
          <p:nvPr/>
        </p:nvGrpSpPr>
        <p:grpSpPr>
          <a:xfrm>
            <a:off x="-1194947" y="-2654201"/>
            <a:ext cx="15136630" cy="11715086"/>
            <a:chOff x="-1372747" y="-2638961"/>
            <a:chExt cx="15136630" cy="11715086"/>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16345" t="15028" r="16343" b="15180"/>
            <a:stretch>
              <a:fillRect/>
            </a:stretch>
          </p:blipFill>
          <p:spPr>
            <a:xfrm>
              <a:off x="0" y="195"/>
              <a:ext cx="12192000" cy="6873045"/>
            </a:xfrm>
            <a:prstGeom prst="rect">
              <a:avLst/>
            </a:prstGeom>
          </p:spPr>
        </p:pic>
        <p:sp>
          <p:nvSpPr>
            <p:cNvPr id="4" name="矩形 3"/>
            <p:cNvSpPr/>
            <p:nvPr/>
          </p:nvSpPr>
          <p:spPr>
            <a:xfrm rot="2008943">
              <a:off x="-1372747" y="-2638961"/>
              <a:ext cx="2328894" cy="5277922"/>
            </a:xfrm>
            <a:prstGeom prst="rect">
              <a:avLst/>
            </a:prstGeom>
            <a:blipFill>
              <a:blip r:embed="rId2"/>
              <a:stretch>
                <a:fillRect/>
              </a:stretch>
            </a:blipFill>
            <a:ln>
              <a:noFill/>
            </a:ln>
            <a:effectLst>
              <a:outerShdw blurRad="508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5" name="矩形 4"/>
            <p:cNvSpPr/>
            <p:nvPr/>
          </p:nvSpPr>
          <p:spPr>
            <a:xfrm rot="2008943">
              <a:off x="11434989" y="3798203"/>
              <a:ext cx="2328894" cy="5277922"/>
            </a:xfrm>
            <a:prstGeom prst="rect">
              <a:avLst/>
            </a:prstGeom>
            <a:blipFill>
              <a:blip r:embed="rId2"/>
              <a:stretch>
                <a:fillRect/>
              </a:stretch>
            </a:blipFill>
            <a:ln>
              <a:noFill/>
            </a:ln>
            <a:effectLst>
              <a:outerShdw blurRad="50800" dist="50800" dir="99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2400"/>
            </a:p>
          </p:txBody>
        </p:sp>
        <p:sp>
          <p:nvSpPr>
            <p:cNvPr id="6" name="文本框 5"/>
            <p:cNvSpPr txBox="1"/>
            <p:nvPr/>
          </p:nvSpPr>
          <p:spPr>
            <a:xfrm>
              <a:off x="7920991" y="15217"/>
              <a:ext cx="2373630" cy="583565"/>
            </a:xfrm>
            <a:prstGeom prst="rect">
              <a:avLst/>
            </a:prstGeom>
            <a:noFill/>
          </p:spPr>
          <p:txBody>
            <a:bodyPr wrap="none">
              <a:spAutoFit/>
              <a:scene3d>
                <a:camera prst="orthographicFront"/>
                <a:lightRig rig="threePt" dir="t"/>
              </a:scene3d>
              <a:sp3d contourW="12700"/>
            </a:bodyPr>
            <a:lstStyle/>
            <a:p>
              <a:pPr algn="ctr">
                <a:defRPr/>
              </a:pPr>
              <a:r>
                <a:rPr lang="en-US" altLang="zh-CN"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2.2</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类图</a:t>
              </a:r>
              <a:r>
                <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rPr>
                <a:t>说明</a:t>
              </a:r>
              <a:endParaRPr lang="zh-CN" altLang="en-US" sz="3200" dirty="0">
                <a:solidFill>
                  <a:schemeClr val="tx1">
                    <a:lumMod val="75000"/>
                    <a:lumOff val="25000"/>
                  </a:schemeClr>
                </a:solidFill>
                <a:latin typeface="锐字逼格锐线粗体简2.0" panose="02010604000000000000" pitchFamily="2" charset="-122"/>
                <a:ea typeface="锐字逼格锐线粗体简2.0" panose="02010604000000000000" pitchFamily="2" charset="-122"/>
                <a:cs typeface="经典细圆简" panose="02010609000101010101" pitchFamily="49" charset="-122"/>
              </a:endParaRPr>
            </a:p>
          </p:txBody>
        </p:sp>
      </p:grpSp>
      <p:pic>
        <p:nvPicPr>
          <p:cNvPr id="9" name="图片 9" descr="图片包含 游戏机, 牌子&#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3460" y="-221615"/>
            <a:ext cx="5682615" cy="6929755"/>
          </a:xfrm>
          <a:prstGeom prst="rect">
            <a:avLst/>
          </a:prstGeom>
        </p:spPr>
      </p:pic>
      <p:sp>
        <p:nvSpPr>
          <p:cNvPr id="7" name="文本框 6"/>
          <p:cNvSpPr txBox="1"/>
          <p:nvPr/>
        </p:nvSpPr>
        <p:spPr>
          <a:xfrm>
            <a:off x="7564120" y="1119505"/>
            <a:ext cx="3736975" cy="3415030"/>
          </a:xfrm>
          <a:prstGeom prst="rect">
            <a:avLst/>
          </a:prstGeom>
          <a:noFill/>
        </p:spPr>
        <p:txBody>
          <a:bodyPr wrap="square" rtlCol="0">
            <a:spAutoFit/>
          </a:bodyPr>
          <a:p>
            <a:r>
              <a:rPr lang="zh-CN" altLang="en-US"/>
              <a:t>此图展示了各个类相互之间的继承、聚合关系：</a:t>
            </a:r>
            <a:endParaRPr lang="zh-CN" altLang="en-US"/>
          </a:p>
          <a:p>
            <a:r>
              <a:rPr lang="zh-CN" altLang="en-US"/>
              <a:t>①助教、教师、学生继承自用户，组长又继承自学生。</a:t>
            </a:r>
            <a:endParaRPr lang="zh-CN" altLang="en-US"/>
          </a:p>
          <a:p>
            <a:r>
              <a:rPr lang="zh-CN" altLang="en-US"/>
              <a:t>②每一位助教和每一位都对应多个团队，每一个团队由一位组长和几位队员组成。</a:t>
            </a:r>
            <a:endParaRPr lang="zh-CN" altLang="en-US"/>
          </a:p>
          <a:p>
            <a:r>
              <a:rPr lang="zh-CN" altLang="en-US"/>
              <a:t>③每一位学生和每一个团队对应多次博客作业，每一次博客作业对应一份评分细则和一项成绩。</a:t>
            </a:r>
            <a:endParaRPr lang="zh-CN" altLang="en-US"/>
          </a:p>
          <a:p>
            <a:r>
              <a:rPr lang="zh-CN" altLang="en-US"/>
              <a:t>④每一条评分细则由多个评分项聚合而成。</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14:conveyor dir="l"/>
      </p:transition>
    </mc:Choice>
    <mc:Fallback>
      <p:transition spd="slow" advClick="0" advTm="3000">
        <p:fade/>
      </p:transition>
    </mc:Fallback>
  </mc:AlternateContent>
</p:sld>
</file>

<file path=ppt/tags/tag1.xml><?xml version="1.0" encoding="utf-8"?>
<p:tagLst xmlns:p="http://schemas.openxmlformats.org/presentationml/2006/main">
  <p:tag name="ISPRING_PRESENTATION_TITLE" val="自我介绍"/>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9511</Words>
  <Application>WPS 演示</Application>
  <PresentationFormat>宽屏</PresentationFormat>
  <Paragraphs>517</Paragraphs>
  <Slides>39</Slides>
  <Notes>17</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39</vt:i4>
      </vt:variant>
    </vt:vector>
  </HeadingPairs>
  <TitlesOfParts>
    <vt:vector size="58" baseType="lpstr">
      <vt:lpstr>Arial</vt:lpstr>
      <vt:lpstr>宋体</vt:lpstr>
      <vt:lpstr>Wingdings</vt:lpstr>
      <vt:lpstr>华文琥珀</vt:lpstr>
      <vt:lpstr>Segoe UI</vt:lpstr>
      <vt:lpstr>微软雅黑</vt:lpstr>
      <vt:lpstr>Century Gothic</vt:lpstr>
      <vt:lpstr>锐字逼格锐线粗体简2.0</vt:lpstr>
      <vt:lpstr>经典细圆简</vt:lpstr>
      <vt:lpstr>方正尚酷简体</vt:lpstr>
      <vt:lpstr>等线</vt:lpstr>
      <vt:lpstr>Arial Unicode MS</vt:lpstr>
      <vt:lpstr>等线 Light</vt:lpstr>
      <vt:lpstr>字魂59号-创粗黑</vt:lpstr>
      <vt:lpstr>Calibri</vt:lpstr>
      <vt:lpstr>黑体</vt:lpstr>
      <vt:lpstr>Wingdings</vt:lpstr>
      <vt:lpstr>仿宋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自我介绍</dc:title>
  <dc:creator>Administrator</dc:creator>
  <cp:lastModifiedBy>咦~</cp:lastModifiedBy>
  <cp:revision>58</cp:revision>
  <dcterms:created xsi:type="dcterms:W3CDTF">2018-09-01T03:05:00Z</dcterms:created>
  <dcterms:modified xsi:type="dcterms:W3CDTF">2021-04-23T11:38:44Z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2052-11.1.0.10463</vt:lpwstr>
  </property>
  <property fmtid="{D5CDD505-2E9C-101B-9397-08002B2CF9AE}" pid="3" name="ICV">
    <vt:lpwstr>898C72E426954E01A05E15071F9D9F64</vt:lpwstr>
  </property>
</Properties>
</file>

<file path=docProps/thumbnail.jpeg>
</file>